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7.xml" ContentType="application/vnd.openxmlformats-officedocument.themeOverride+xml"/>
  <Override PartName="/ppt/notesSlides/notesSlide18.xml" ContentType="application/vnd.openxmlformats-officedocument.presentationml.notesSlide+xml"/>
  <Override PartName="/ppt/theme/themeOverride8.xml" ContentType="application/vnd.openxmlformats-officedocument.themeOverride+xml"/>
  <Override PartName="/ppt/notesSlides/notesSlide19.xml" ContentType="application/vnd.openxmlformats-officedocument.presentationml.notesSlide+xml"/>
  <Override PartName="/ppt/theme/themeOverride9.xml" ContentType="application/vnd.openxmlformats-officedocument.themeOverride+xml"/>
  <Override PartName="/ppt/notesSlides/notesSlide20.xml" ContentType="application/vnd.openxmlformats-officedocument.presentationml.notesSlide+xml"/>
  <Override PartName="/ppt/theme/themeOverride10.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1.xml" ContentType="application/vnd.openxmlformats-officedocument.themeOverride+xml"/>
  <Override PartName="/ppt/notesSlides/notesSlide39.xml" ContentType="application/vnd.openxmlformats-officedocument.presentationml.notesSlide+xml"/>
  <Override PartName="/ppt/theme/themeOverride12.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7733" r:id="rId2"/>
    <p:sldMasterId id="2147489869" r:id="rId3"/>
    <p:sldMasterId id="2147489881" r:id="rId4"/>
    <p:sldMasterId id="2147489893" r:id="rId5"/>
  </p:sldMasterIdLst>
  <p:notesMasterIdLst>
    <p:notesMasterId r:id="rId59"/>
  </p:notesMasterIdLst>
  <p:sldIdLst>
    <p:sldId id="570" r:id="rId6"/>
    <p:sldId id="591" r:id="rId7"/>
    <p:sldId id="382" r:id="rId8"/>
    <p:sldId id="459" r:id="rId9"/>
    <p:sldId id="346" r:id="rId10"/>
    <p:sldId id="544" r:id="rId11"/>
    <p:sldId id="348" r:id="rId12"/>
    <p:sldId id="396" r:id="rId13"/>
    <p:sldId id="472" r:id="rId14"/>
    <p:sldId id="443" r:id="rId15"/>
    <p:sldId id="364" r:id="rId16"/>
    <p:sldId id="368" r:id="rId17"/>
    <p:sldId id="599" r:id="rId18"/>
    <p:sldId id="630" r:id="rId19"/>
    <p:sldId id="601" r:id="rId20"/>
    <p:sldId id="600" r:id="rId21"/>
    <p:sldId id="594" r:id="rId22"/>
    <p:sldId id="471" r:id="rId23"/>
    <p:sldId id="351" r:id="rId24"/>
    <p:sldId id="350" r:id="rId25"/>
    <p:sldId id="352" r:id="rId26"/>
    <p:sldId id="328" r:id="rId27"/>
    <p:sldId id="438" r:id="rId28"/>
    <p:sldId id="439" r:id="rId29"/>
    <p:sldId id="503" r:id="rId30"/>
    <p:sldId id="440" r:id="rId31"/>
    <p:sldId id="465" r:id="rId32"/>
    <p:sldId id="469" r:id="rId33"/>
    <p:sldId id="441" r:id="rId34"/>
    <p:sldId id="593" r:id="rId35"/>
    <p:sldId id="489" r:id="rId36"/>
    <p:sldId id="444" r:id="rId37"/>
    <p:sldId id="602" r:id="rId38"/>
    <p:sldId id="665" r:id="rId39"/>
    <p:sldId id="420" r:id="rId40"/>
    <p:sldId id="580" r:id="rId41"/>
    <p:sldId id="585" r:id="rId42"/>
    <p:sldId id="596" r:id="rId43"/>
    <p:sldId id="597" r:id="rId44"/>
    <p:sldId id="664" r:id="rId45"/>
    <p:sldId id="475" r:id="rId46"/>
    <p:sldId id="456" r:id="rId47"/>
    <p:sldId id="582" r:id="rId48"/>
    <p:sldId id="592" r:id="rId49"/>
    <p:sldId id="651" r:id="rId50"/>
    <p:sldId id="574" r:id="rId51"/>
    <p:sldId id="566" r:id="rId52"/>
    <p:sldId id="567" r:id="rId53"/>
    <p:sldId id="568" r:id="rId54"/>
    <p:sldId id="569" r:id="rId55"/>
    <p:sldId id="354" r:id="rId56"/>
    <p:sldId id="413" r:id="rId57"/>
    <p:sldId id="598" r:id="rId58"/>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0AA"/>
    <a:srgbClr val="FBCABB"/>
    <a:srgbClr val="F7D7D1"/>
    <a:srgbClr val="F0F8FD"/>
    <a:srgbClr val="F9CFC6"/>
    <a:srgbClr val="F5D6CF"/>
    <a:srgbClr val="EFF7FC"/>
    <a:srgbClr val="FFFFFF"/>
    <a:srgbClr val="3333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2" autoAdjust="0"/>
    <p:restoredTop sz="93220" autoAdjust="0"/>
  </p:normalViewPr>
  <p:slideViewPr>
    <p:cSldViewPr snapToGrid="0">
      <p:cViewPr varScale="1">
        <p:scale>
          <a:sx n="99" d="100"/>
          <a:sy n="99" d="100"/>
        </p:scale>
        <p:origin x="306"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858"/>
    </p:cViewPr>
  </p:sorterViewPr>
  <p:notesViewPr>
    <p:cSldViewPr snapToGrid="0">
      <p:cViewPr varScale="1">
        <p:scale>
          <a:sx n="97" d="100"/>
          <a:sy n="97" d="100"/>
        </p:scale>
        <p:origin x="30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uch, Erika" userId="960d0b25-76f3-4c09-abc4-a74db4bc34d7" providerId="ADAL" clId="{85D5DA64-90EA-4F2E-9631-D0B820B96543}"/>
    <pc:docChg chg="modSld">
      <pc:chgData name="Crouch, Erika" userId="960d0b25-76f3-4c09-abc4-a74db4bc34d7" providerId="ADAL" clId="{85D5DA64-90EA-4F2E-9631-D0B820B96543}" dt="2025-08-18T15:54:00.202" v="3" actId="1076"/>
      <pc:docMkLst>
        <pc:docMk/>
      </pc:docMkLst>
      <pc:sldChg chg="addSp delSp modSp mod">
        <pc:chgData name="Crouch, Erika" userId="960d0b25-76f3-4c09-abc4-a74db4bc34d7" providerId="ADAL" clId="{85D5DA64-90EA-4F2E-9631-D0B820B96543}" dt="2025-08-18T15:54:00.202" v="3" actId="1076"/>
        <pc:sldMkLst>
          <pc:docMk/>
          <pc:sldMk cId="0" sldId="570"/>
        </pc:sldMkLst>
      </pc:sldChg>
    </pc:docChg>
  </pc:docChgLst>
  <pc:docChgLst>
    <pc:chgData name="Crouch, Erika" userId="960d0b25-76f3-4c09-abc4-a74db4bc34d7" providerId="ADAL" clId="{B389E18B-0241-4F86-9E69-CEC6D7A0D5DD}"/>
    <pc:docChg chg="undo custSel addSld delSld modSld sldOrd">
      <pc:chgData name="Crouch, Erika" userId="960d0b25-76f3-4c09-abc4-a74db4bc34d7" providerId="ADAL" clId="{B389E18B-0241-4F86-9E69-CEC6D7A0D5DD}" dt="2024-11-04T11:04:03.124" v="4771" actId="403"/>
      <pc:docMkLst>
        <pc:docMk/>
      </pc:docMkLst>
      <pc:sldChg chg="modSp mod">
        <pc:chgData name="Crouch, Erika" userId="960d0b25-76f3-4c09-abc4-a74db4bc34d7" providerId="ADAL" clId="{B389E18B-0241-4F86-9E69-CEC6D7A0D5DD}" dt="2024-11-02T12:10:43.026" v="3765" actId="1076"/>
        <pc:sldMkLst>
          <pc:docMk/>
          <pc:sldMk cId="0" sldId="328"/>
        </pc:sldMkLst>
      </pc:sldChg>
      <pc:sldChg chg="modNotesTx">
        <pc:chgData name="Crouch, Erika" userId="960d0b25-76f3-4c09-abc4-a74db4bc34d7" providerId="ADAL" clId="{B389E18B-0241-4F86-9E69-CEC6D7A0D5DD}" dt="2024-11-02T12:09:08.292" v="3759" actId="404"/>
        <pc:sldMkLst>
          <pc:docMk/>
          <pc:sldMk cId="0" sldId="348"/>
        </pc:sldMkLst>
      </pc:sldChg>
      <pc:sldChg chg="modNotesTx">
        <pc:chgData name="Crouch, Erika" userId="960d0b25-76f3-4c09-abc4-a74db4bc34d7" providerId="ADAL" clId="{B389E18B-0241-4F86-9E69-CEC6D7A0D5DD}" dt="2024-11-02T12:11:39.481" v="3769" actId="403"/>
        <pc:sldMkLst>
          <pc:docMk/>
          <pc:sldMk cId="0" sldId="350"/>
        </pc:sldMkLst>
      </pc:sldChg>
      <pc:sldChg chg="modNotesTx">
        <pc:chgData name="Crouch, Erika" userId="960d0b25-76f3-4c09-abc4-a74db4bc34d7" providerId="ADAL" clId="{B389E18B-0241-4F86-9E69-CEC6D7A0D5DD}" dt="2024-11-03T15:49:22.459" v="3988" actId="403"/>
        <pc:sldMkLst>
          <pc:docMk/>
          <pc:sldMk cId="0" sldId="351"/>
        </pc:sldMkLst>
      </pc:sldChg>
      <pc:sldChg chg="modNotesTx">
        <pc:chgData name="Crouch, Erika" userId="960d0b25-76f3-4c09-abc4-a74db4bc34d7" providerId="ADAL" clId="{B389E18B-0241-4F86-9E69-CEC6D7A0D5DD}" dt="2024-11-04T10:47:38.775" v="4626" actId="20577"/>
        <pc:sldMkLst>
          <pc:docMk/>
          <pc:sldMk cId="0" sldId="352"/>
        </pc:sldMkLst>
      </pc:sldChg>
      <pc:sldChg chg="modNotesTx">
        <pc:chgData name="Crouch, Erika" userId="960d0b25-76f3-4c09-abc4-a74db4bc34d7" providerId="ADAL" clId="{B389E18B-0241-4F86-9E69-CEC6D7A0D5DD}" dt="2024-11-02T12:11:56.551" v="3771" actId="403"/>
        <pc:sldMkLst>
          <pc:docMk/>
          <pc:sldMk cId="0" sldId="354"/>
        </pc:sldMkLst>
      </pc:sldChg>
      <pc:sldChg chg="modSp mod modNotesTx">
        <pc:chgData name="Crouch, Erika" userId="960d0b25-76f3-4c09-abc4-a74db4bc34d7" providerId="ADAL" clId="{B389E18B-0241-4F86-9E69-CEC6D7A0D5DD}" dt="2024-11-02T12:09:55.401" v="3762" actId="404"/>
        <pc:sldMkLst>
          <pc:docMk/>
          <pc:sldMk cId="0" sldId="364"/>
        </pc:sldMkLst>
      </pc:sldChg>
      <pc:sldChg chg="addSp modSp mod ord modAnim modNotesTx">
        <pc:chgData name="Crouch, Erika" userId="960d0b25-76f3-4c09-abc4-a74db4bc34d7" providerId="ADAL" clId="{B389E18B-0241-4F86-9E69-CEC6D7A0D5DD}" dt="2024-11-04T10:29:25.835" v="4227" actId="20577"/>
        <pc:sldMkLst>
          <pc:docMk/>
          <pc:sldMk cId="0" sldId="368"/>
        </pc:sldMkLst>
      </pc:sldChg>
      <pc:sldChg chg="modSp mod">
        <pc:chgData name="Crouch, Erika" userId="960d0b25-76f3-4c09-abc4-a74db4bc34d7" providerId="ADAL" clId="{B389E18B-0241-4F86-9E69-CEC6D7A0D5DD}" dt="2024-10-21T22:30:42.640" v="1" actId="1076"/>
        <pc:sldMkLst>
          <pc:docMk/>
          <pc:sldMk cId="0" sldId="382"/>
        </pc:sldMkLst>
      </pc:sldChg>
      <pc:sldChg chg="addSp delSp modSp mod modNotesTx">
        <pc:chgData name="Crouch, Erika" userId="960d0b25-76f3-4c09-abc4-a74db4bc34d7" providerId="ADAL" clId="{B389E18B-0241-4F86-9E69-CEC6D7A0D5DD}" dt="2024-11-03T15:29:06.422" v="3886" actId="20577"/>
        <pc:sldMkLst>
          <pc:docMk/>
          <pc:sldMk cId="0" sldId="396"/>
        </pc:sldMkLst>
      </pc:sldChg>
      <pc:sldChg chg="modSp mod">
        <pc:chgData name="Crouch, Erika" userId="960d0b25-76f3-4c09-abc4-a74db4bc34d7" providerId="ADAL" clId="{B389E18B-0241-4F86-9E69-CEC6D7A0D5DD}" dt="2024-11-04T10:51:49.759" v="4692" actId="1076"/>
        <pc:sldMkLst>
          <pc:docMk/>
          <pc:sldMk cId="0" sldId="420"/>
        </pc:sldMkLst>
      </pc:sldChg>
      <pc:sldChg chg="modSp mod modAnim">
        <pc:chgData name="Crouch, Erika" userId="960d0b25-76f3-4c09-abc4-a74db4bc34d7" providerId="ADAL" clId="{B389E18B-0241-4F86-9E69-CEC6D7A0D5DD}" dt="2024-11-04T10:49:56.095" v="4683"/>
        <pc:sldMkLst>
          <pc:docMk/>
          <pc:sldMk cId="0" sldId="438"/>
        </pc:sldMkLst>
      </pc:sldChg>
      <pc:sldChg chg="modSp mod">
        <pc:chgData name="Crouch, Erika" userId="960d0b25-76f3-4c09-abc4-a74db4bc34d7" providerId="ADAL" clId="{B389E18B-0241-4F86-9E69-CEC6D7A0D5DD}" dt="2024-10-21T22:42:23.962" v="266" actId="20577"/>
        <pc:sldMkLst>
          <pc:docMk/>
          <pc:sldMk cId="0" sldId="439"/>
        </pc:sldMkLst>
      </pc:sldChg>
      <pc:sldChg chg="addSp modSp mod ord modAnim">
        <pc:chgData name="Crouch, Erika" userId="960d0b25-76f3-4c09-abc4-a74db4bc34d7" providerId="ADAL" clId="{B389E18B-0241-4F86-9E69-CEC6D7A0D5DD}" dt="2024-11-04T10:45:53.569" v="4606" actId="20578"/>
        <pc:sldMkLst>
          <pc:docMk/>
          <pc:sldMk cId="0" sldId="441"/>
        </pc:sldMkLst>
      </pc:sldChg>
      <pc:sldChg chg="modSp modNotesTx">
        <pc:chgData name="Crouch, Erika" userId="960d0b25-76f3-4c09-abc4-a74db4bc34d7" providerId="ADAL" clId="{B389E18B-0241-4F86-9E69-CEC6D7A0D5DD}" dt="2024-11-02T12:09:40.710" v="3761" actId="404"/>
        <pc:sldMkLst>
          <pc:docMk/>
          <pc:sldMk cId="0" sldId="443"/>
        </pc:sldMkLst>
      </pc:sldChg>
      <pc:sldChg chg="modSp">
        <pc:chgData name="Crouch, Erika" userId="960d0b25-76f3-4c09-abc4-a74db4bc34d7" providerId="ADAL" clId="{B389E18B-0241-4F86-9E69-CEC6D7A0D5DD}" dt="2024-11-04T10:51:27.827" v="4690" actId="1076"/>
        <pc:sldMkLst>
          <pc:docMk/>
          <pc:sldMk cId="0" sldId="444"/>
        </pc:sldMkLst>
      </pc:sldChg>
      <pc:sldChg chg="modNotesTx">
        <pc:chgData name="Crouch, Erika" userId="960d0b25-76f3-4c09-abc4-a74db4bc34d7" providerId="ADAL" clId="{B389E18B-0241-4F86-9E69-CEC6D7A0D5DD}" dt="2024-11-02T12:08:33.426" v="3758" actId="403"/>
        <pc:sldMkLst>
          <pc:docMk/>
          <pc:sldMk cId="0" sldId="459"/>
        </pc:sldMkLst>
      </pc:sldChg>
      <pc:sldChg chg="modNotesTx">
        <pc:chgData name="Crouch, Erika" userId="960d0b25-76f3-4c09-abc4-a74db4bc34d7" providerId="ADAL" clId="{B389E18B-0241-4F86-9E69-CEC6D7A0D5DD}" dt="2024-11-04T10:43:11.378" v="4554" actId="404"/>
        <pc:sldMkLst>
          <pc:docMk/>
          <pc:sldMk cId="0" sldId="465"/>
        </pc:sldMkLst>
      </pc:sldChg>
      <pc:sldChg chg="modSp mod ord">
        <pc:chgData name="Crouch, Erika" userId="960d0b25-76f3-4c09-abc4-a74db4bc34d7" providerId="ADAL" clId="{B389E18B-0241-4F86-9E69-CEC6D7A0D5DD}" dt="2024-11-04T10:45:57.550" v="4608"/>
        <pc:sldMkLst>
          <pc:docMk/>
          <pc:sldMk cId="0" sldId="469"/>
        </pc:sldMkLst>
      </pc:sldChg>
      <pc:sldChg chg="modSp mod">
        <pc:chgData name="Crouch, Erika" userId="960d0b25-76f3-4c09-abc4-a74db4bc34d7" providerId="ADAL" clId="{B389E18B-0241-4F86-9E69-CEC6D7A0D5DD}" dt="2024-10-21T22:41:30.107" v="235" actId="1076"/>
        <pc:sldMkLst>
          <pc:docMk/>
          <pc:sldMk cId="0" sldId="471"/>
        </pc:sldMkLst>
      </pc:sldChg>
      <pc:sldChg chg="modSp mod modNotesTx">
        <pc:chgData name="Crouch, Erika" userId="960d0b25-76f3-4c09-abc4-a74db4bc34d7" providerId="ADAL" clId="{B389E18B-0241-4F86-9E69-CEC6D7A0D5DD}" dt="2024-11-03T15:30:23.370" v="3899" actId="1076"/>
        <pc:sldMkLst>
          <pc:docMk/>
          <pc:sldMk cId="0" sldId="472"/>
        </pc:sldMkLst>
      </pc:sldChg>
      <pc:sldChg chg="modSp mod modAnim">
        <pc:chgData name="Crouch, Erika" userId="960d0b25-76f3-4c09-abc4-a74db4bc34d7" providerId="ADAL" clId="{B389E18B-0241-4F86-9E69-CEC6D7A0D5DD}" dt="2024-11-04T10:52:27.830" v="4712" actId="20577"/>
        <pc:sldMkLst>
          <pc:docMk/>
          <pc:sldMk cId="0" sldId="489"/>
        </pc:sldMkLst>
      </pc:sldChg>
      <pc:sldChg chg="modNotesTx">
        <pc:chgData name="Crouch, Erika" userId="960d0b25-76f3-4c09-abc4-a74db4bc34d7" providerId="ADAL" clId="{B389E18B-0241-4F86-9E69-CEC6D7A0D5DD}" dt="2024-11-02T12:11:10.615" v="3767" actId="403"/>
        <pc:sldMkLst>
          <pc:docMk/>
          <pc:sldMk cId="0" sldId="503"/>
        </pc:sldMkLst>
      </pc:sldChg>
      <pc:sldChg chg="modNotesTx">
        <pc:chgData name="Crouch, Erika" userId="960d0b25-76f3-4c09-abc4-a74db4bc34d7" providerId="ADAL" clId="{B389E18B-0241-4F86-9E69-CEC6D7A0D5DD}" dt="2024-11-02T12:17:04.522" v="3798" actId="404"/>
        <pc:sldMkLst>
          <pc:docMk/>
          <pc:sldMk cId="3310325011" sldId="521"/>
        </pc:sldMkLst>
      </pc:sldChg>
      <pc:sldChg chg="modSp">
        <pc:chgData name="Crouch, Erika" userId="960d0b25-76f3-4c09-abc4-a74db4bc34d7" providerId="ADAL" clId="{B389E18B-0241-4F86-9E69-CEC6D7A0D5DD}" dt="2024-10-21T22:31:21.398" v="17" actId="20577"/>
        <pc:sldMkLst>
          <pc:docMk/>
          <pc:sldMk cId="0" sldId="544"/>
        </pc:sldMkLst>
      </pc:sldChg>
      <pc:sldChg chg="modNotesTx">
        <pc:chgData name="Crouch, Erika" userId="960d0b25-76f3-4c09-abc4-a74db4bc34d7" providerId="ADAL" clId="{B389E18B-0241-4F86-9E69-CEC6D7A0D5DD}" dt="2024-11-02T12:16:36.189" v="3793" actId="404"/>
        <pc:sldMkLst>
          <pc:docMk/>
          <pc:sldMk cId="0" sldId="566"/>
        </pc:sldMkLst>
      </pc:sldChg>
      <pc:sldChg chg="modNotesTx">
        <pc:chgData name="Crouch, Erika" userId="960d0b25-76f3-4c09-abc4-a74db4bc34d7" providerId="ADAL" clId="{B389E18B-0241-4F86-9E69-CEC6D7A0D5DD}" dt="2024-11-02T12:16:41.046" v="3794" actId="404"/>
        <pc:sldMkLst>
          <pc:docMk/>
          <pc:sldMk cId="0" sldId="567"/>
        </pc:sldMkLst>
      </pc:sldChg>
      <pc:sldChg chg="modNotesTx">
        <pc:chgData name="Crouch, Erika" userId="960d0b25-76f3-4c09-abc4-a74db4bc34d7" providerId="ADAL" clId="{B389E18B-0241-4F86-9E69-CEC6D7A0D5DD}" dt="2024-11-02T12:16:46.453" v="3795" actId="404"/>
        <pc:sldMkLst>
          <pc:docMk/>
          <pc:sldMk cId="0" sldId="568"/>
        </pc:sldMkLst>
      </pc:sldChg>
      <pc:sldChg chg="modNotesTx">
        <pc:chgData name="Crouch, Erika" userId="960d0b25-76f3-4c09-abc4-a74db4bc34d7" providerId="ADAL" clId="{B389E18B-0241-4F86-9E69-CEC6D7A0D5DD}" dt="2024-11-02T12:16:52.284" v="3796" actId="404"/>
        <pc:sldMkLst>
          <pc:docMk/>
          <pc:sldMk cId="0" sldId="569"/>
        </pc:sldMkLst>
      </pc:sldChg>
      <pc:sldChg chg="modSp">
        <pc:chgData name="Crouch, Erika" userId="960d0b25-76f3-4c09-abc4-a74db4bc34d7" providerId="ADAL" clId="{B389E18B-0241-4F86-9E69-CEC6D7A0D5DD}" dt="2024-10-31T13:02:36.243" v="3756" actId="1076"/>
        <pc:sldMkLst>
          <pc:docMk/>
          <pc:sldMk cId="0" sldId="570"/>
        </pc:sldMkLst>
      </pc:sldChg>
      <pc:sldChg chg="addSp delSp modSp mod modAnim modNotesTx">
        <pc:chgData name="Crouch, Erika" userId="960d0b25-76f3-4c09-abc4-a74db4bc34d7" providerId="ADAL" clId="{B389E18B-0241-4F86-9E69-CEC6D7A0D5DD}" dt="2024-11-04T10:56:21.083" v="4747" actId="20577"/>
        <pc:sldMkLst>
          <pc:docMk/>
          <pc:sldMk cId="0" sldId="580"/>
        </pc:sldMkLst>
      </pc:sldChg>
      <pc:sldChg chg="modSp mod ord modNotesTx">
        <pc:chgData name="Crouch, Erika" userId="960d0b25-76f3-4c09-abc4-a74db4bc34d7" providerId="ADAL" clId="{B389E18B-0241-4F86-9E69-CEC6D7A0D5DD}" dt="2024-11-03T11:21:48.452" v="3800" actId="6549"/>
        <pc:sldMkLst>
          <pc:docMk/>
          <pc:sldMk cId="0" sldId="582"/>
        </pc:sldMkLst>
      </pc:sldChg>
      <pc:sldChg chg="modSp mod">
        <pc:chgData name="Crouch, Erika" userId="960d0b25-76f3-4c09-abc4-a74db4bc34d7" providerId="ADAL" clId="{B389E18B-0241-4F86-9E69-CEC6D7A0D5DD}" dt="2024-10-22T10:30:38.280" v="1331" actId="14734"/>
        <pc:sldMkLst>
          <pc:docMk/>
          <pc:sldMk cId="0" sldId="585"/>
        </pc:sldMkLst>
      </pc:sldChg>
      <pc:sldChg chg="addSp modSp mod modAnim modNotesTx">
        <pc:chgData name="Crouch, Erika" userId="960d0b25-76f3-4c09-abc4-a74db4bc34d7" providerId="ADAL" clId="{B389E18B-0241-4F86-9E69-CEC6D7A0D5DD}" dt="2024-11-03T15:48:42.615" v="3987" actId="164"/>
        <pc:sldMkLst>
          <pc:docMk/>
          <pc:sldMk cId="0" sldId="588"/>
        </pc:sldMkLst>
      </pc:sldChg>
      <pc:sldChg chg="modSp mod">
        <pc:chgData name="Crouch, Erika" userId="960d0b25-76f3-4c09-abc4-a74db4bc34d7" providerId="ADAL" clId="{B389E18B-0241-4F86-9E69-CEC6D7A0D5DD}" dt="2024-10-22T10:53:15.604" v="1713" actId="20577"/>
        <pc:sldMkLst>
          <pc:docMk/>
          <pc:sldMk cId="0" sldId="592"/>
        </pc:sldMkLst>
      </pc:sldChg>
      <pc:sldChg chg="modSp mod">
        <pc:chgData name="Crouch, Erika" userId="960d0b25-76f3-4c09-abc4-a74db4bc34d7" providerId="ADAL" clId="{B389E18B-0241-4F86-9E69-CEC6D7A0D5DD}" dt="2024-11-03T19:41:23.219" v="3990" actId="20577"/>
        <pc:sldMkLst>
          <pc:docMk/>
          <pc:sldMk cId="0" sldId="595"/>
        </pc:sldMkLst>
      </pc:sldChg>
      <pc:sldChg chg="modSp mod modNotesTx">
        <pc:chgData name="Crouch, Erika" userId="960d0b25-76f3-4c09-abc4-a74db4bc34d7" providerId="ADAL" clId="{B389E18B-0241-4F86-9E69-CEC6D7A0D5DD}" dt="2024-11-04T11:01:08.984" v="4769" actId="20577"/>
        <pc:sldMkLst>
          <pc:docMk/>
          <pc:sldMk cId="0" sldId="596"/>
        </pc:sldMkLst>
      </pc:sldChg>
      <pc:sldChg chg="delSp modSp mod modNotesTx">
        <pc:chgData name="Crouch, Erika" userId="960d0b25-76f3-4c09-abc4-a74db4bc34d7" providerId="ADAL" clId="{B389E18B-0241-4F86-9E69-CEC6D7A0D5DD}" dt="2024-11-03T15:40:14.408" v="3956" actId="404"/>
        <pc:sldMkLst>
          <pc:docMk/>
          <pc:sldMk cId="0" sldId="597"/>
        </pc:sldMkLst>
      </pc:sldChg>
      <pc:sldChg chg="modNotesTx">
        <pc:chgData name="Crouch, Erika" userId="960d0b25-76f3-4c09-abc4-a74db4bc34d7" providerId="ADAL" clId="{B389E18B-0241-4F86-9E69-CEC6D7A0D5DD}" dt="2024-11-04T11:04:03.124" v="4771" actId="403"/>
        <pc:sldMkLst>
          <pc:docMk/>
          <pc:sldMk cId="2672010735" sldId="598"/>
        </pc:sldMkLst>
      </pc:sldChg>
      <pc:sldChg chg="addSp modSp new mod modAnim modNotesTx">
        <pc:chgData name="Crouch, Erika" userId="960d0b25-76f3-4c09-abc4-a74db4bc34d7" providerId="ADAL" clId="{B389E18B-0241-4F86-9E69-CEC6D7A0D5DD}" dt="2024-11-04T10:32:27.664" v="4282" actId="20577"/>
        <pc:sldMkLst>
          <pc:docMk/>
          <pc:sldMk cId="2710313942" sldId="599"/>
        </pc:sldMkLst>
      </pc:sldChg>
      <pc:sldChg chg="addSp delSp modSp new del mod">
        <pc:chgData name="Crouch, Erika" userId="960d0b25-76f3-4c09-abc4-a74db4bc34d7" providerId="ADAL" clId="{B389E18B-0241-4F86-9E69-CEC6D7A0D5DD}" dt="2024-10-22T10:20:32.644" v="956" actId="2696"/>
        <pc:sldMkLst>
          <pc:docMk/>
          <pc:sldMk cId="3663467580" sldId="599"/>
        </pc:sldMkLst>
      </pc:sldChg>
      <pc:sldChg chg="addSp delSp modSp mod modNotesTx">
        <pc:chgData name="Crouch, Erika" userId="960d0b25-76f3-4c09-abc4-a74db4bc34d7" providerId="ADAL" clId="{B389E18B-0241-4F86-9E69-CEC6D7A0D5DD}" dt="2024-10-29T13:22:15.765" v="3430" actId="1076"/>
        <pc:sldMkLst>
          <pc:docMk/>
          <pc:sldMk cId="2058876955" sldId="600"/>
        </pc:sldMkLst>
      </pc:sldChg>
      <pc:sldChg chg="addSp delSp modSp new mod ord modNotesTx">
        <pc:chgData name="Crouch, Erika" userId="960d0b25-76f3-4c09-abc4-a74db4bc34d7" providerId="ADAL" clId="{B389E18B-0241-4F86-9E69-CEC6D7A0D5DD}" dt="2024-11-04T10:40:35.388" v="4541" actId="403"/>
        <pc:sldMkLst>
          <pc:docMk/>
          <pc:sldMk cId="3372661517" sldId="601"/>
        </pc:sldMkLst>
      </pc:sldChg>
      <pc:sldChg chg="modSp mod">
        <pc:chgData name="Crouch, Erika" userId="960d0b25-76f3-4c09-abc4-a74db4bc34d7" providerId="ADAL" clId="{B389E18B-0241-4F86-9E69-CEC6D7A0D5DD}" dt="2024-11-03T11:28:40.031" v="3807" actId="1076"/>
        <pc:sldMkLst>
          <pc:docMk/>
          <pc:sldMk cId="980754447" sldId="602"/>
        </pc:sldMkLst>
      </pc:sldChg>
      <pc:sldChg chg="modSp add mod">
        <pc:chgData name="Crouch, Erika" userId="960d0b25-76f3-4c09-abc4-a74db4bc34d7" providerId="ADAL" clId="{B389E18B-0241-4F86-9E69-CEC6D7A0D5DD}" dt="2024-11-04T10:54:24.016" v="4722" actId="20577"/>
        <pc:sldMkLst>
          <pc:docMk/>
          <pc:sldMk cId="0" sldId="630"/>
        </pc:sldMkLst>
      </pc:sldChg>
      <pc:sldChg chg="add">
        <pc:chgData name="Crouch, Erika" userId="960d0b25-76f3-4c09-abc4-a74db4bc34d7" providerId="ADAL" clId="{B389E18B-0241-4F86-9E69-CEC6D7A0D5DD}" dt="2024-10-31T12:00:47.005" v="3751"/>
        <pc:sldMkLst>
          <pc:docMk/>
          <pc:sldMk cId="2824566208" sldId="651"/>
        </pc:sldMkLst>
      </pc:sldChg>
    </pc:docChg>
  </pc:docChgLst>
  <pc:docChgLst>
    <pc:chgData name="Crouch, Erika" userId="960d0b25-76f3-4c09-abc4-a74db4bc34d7" providerId="ADAL" clId="{C902B4F1-7A76-4FB9-B67F-3AD86E5CCC9E}"/>
    <pc:docChg chg="undo custSel addSld delSld modSld modMainMaster modNotesMaster">
      <pc:chgData name="Crouch, Erika" userId="960d0b25-76f3-4c09-abc4-a74db4bc34d7" providerId="ADAL" clId="{C902B4F1-7A76-4FB9-B67F-3AD86E5CCC9E}" dt="2024-10-29T19:47:37.267" v="1086" actId="20577"/>
      <pc:docMkLst>
        <pc:docMk/>
      </pc:docMkLst>
      <pc:sldChg chg="modSp mod modNotes">
        <pc:chgData name="Crouch, Erika" userId="960d0b25-76f3-4c09-abc4-a74db4bc34d7" providerId="ADAL" clId="{C902B4F1-7A76-4FB9-B67F-3AD86E5CCC9E}" dt="2024-04-30T18:17:10.563" v="39" actId="403"/>
        <pc:sldMkLst>
          <pc:docMk/>
          <pc:sldMk cId="0" sldId="328"/>
        </pc:sldMkLst>
      </pc:sldChg>
      <pc:sldChg chg="modSp mod modNotes">
        <pc:chgData name="Crouch, Erika" userId="960d0b25-76f3-4c09-abc4-a74db4bc34d7" providerId="ADAL" clId="{C902B4F1-7A76-4FB9-B67F-3AD86E5CCC9E}" dt="2024-04-30T18:14:34.118" v="17" actId="403"/>
        <pc:sldMkLst>
          <pc:docMk/>
          <pc:sldMk cId="0" sldId="346"/>
        </pc:sldMkLst>
      </pc:sldChg>
      <pc:sldChg chg="modSp mod modNotes">
        <pc:chgData name="Crouch, Erika" userId="960d0b25-76f3-4c09-abc4-a74db4bc34d7" providerId="ADAL" clId="{C902B4F1-7A76-4FB9-B67F-3AD86E5CCC9E}" dt="2024-04-30T18:15:03.226" v="20" actId="403"/>
        <pc:sldMkLst>
          <pc:docMk/>
          <pc:sldMk cId="0" sldId="348"/>
        </pc:sldMkLst>
      </pc:sldChg>
      <pc:sldChg chg="modSp mod modNotes">
        <pc:chgData name="Crouch, Erika" userId="960d0b25-76f3-4c09-abc4-a74db4bc34d7" providerId="ADAL" clId="{C902B4F1-7A76-4FB9-B67F-3AD86E5CCC9E}" dt="2024-04-30T18:19:53.260" v="61" actId="403"/>
        <pc:sldMkLst>
          <pc:docMk/>
          <pc:sldMk cId="0" sldId="350"/>
        </pc:sldMkLst>
      </pc:sldChg>
      <pc:sldChg chg="modSp mod modNotes">
        <pc:chgData name="Crouch, Erika" userId="960d0b25-76f3-4c09-abc4-a74db4bc34d7" providerId="ADAL" clId="{C902B4F1-7A76-4FB9-B67F-3AD86E5CCC9E}" dt="2024-04-30T18:19:47.620" v="60" actId="403"/>
        <pc:sldMkLst>
          <pc:docMk/>
          <pc:sldMk cId="0" sldId="351"/>
        </pc:sldMkLst>
      </pc:sldChg>
      <pc:sldChg chg="modSp mod modNotes">
        <pc:chgData name="Crouch, Erika" userId="960d0b25-76f3-4c09-abc4-a74db4bc34d7" providerId="ADAL" clId="{C902B4F1-7A76-4FB9-B67F-3AD86E5CCC9E}" dt="2024-04-30T18:20:00.603" v="62" actId="403"/>
        <pc:sldMkLst>
          <pc:docMk/>
          <pc:sldMk cId="0" sldId="352"/>
        </pc:sldMkLst>
      </pc:sldChg>
      <pc:sldChg chg="addSp modSp mod modAnim modNotes">
        <pc:chgData name="Crouch, Erika" userId="960d0b25-76f3-4c09-abc4-a74db4bc34d7" providerId="ADAL" clId="{C902B4F1-7A76-4FB9-B67F-3AD86E5CCC9E}" dt="2024-04-30T18:22:47.713" v="135" actId="164"/>
        <pc:sldMkLst>
          <pc:docMk/>
          <pc:sldMk cId="0" sldId="354"/>
        </pc:sldMkLst>
      </pc:sldChg>
      <pc:sldChg chg="modSp mod modNotes">
        <pc:chgData name="Crouch, Erika" userId="960d0b25-76f3-4c09-abc4-a74db4bc34d7" providerId="ADAL" clId="{C902B4F1-7A76-4FB9-B67F-3AD86E5CCC9E}" dt="2024-04-30T18:16:41.875" v="35" actId="403"/>
        <pc:sldMkLst>
          <pc:docMk/>
          <pc:sldMk cId="0" sldId="364"/>
        </pc:sldMkLst>
      </pc:sldChg>
      <pc:sldChg chg="modSp mod modNotes">
        <pc:chgData name="Crouch, Erika" userId="960d0b25-76f3-4c09-abc4-a74db4bc34d7" providerId="ADAL" clId="{C902B4F1-7A76-4FB9-B67F-3AD86E5CCC9E}" dt="2024-04-30T18:16:50.099" v="36" actId="403"/>
        <pc:sldMkLst>
          <pc:docMk/>
          <pc:sldMk cId="0" sldId="368"/>
        </pc:sldMkLst>
      </pc:sldChg>
      <pc:sldChg chg="modSp mod modNotes">
        <pc:chgData name="Crouch, Erika" userId="960d0b25-76f3-4c09-abc4-a74db4bc34d7" providerId="ADAL" clId="{C902B4F1-7A76-4FB9-B67F-3AD86E5CCC9E}" dt="2024-04-30T18:14:02.852" v="13" actId="948"/>
        <pc:sldMkLst>
          <pc:docMk/>
          <pc:sldMk cId="0" sldId="382"/>
        </pc:sldMkLst>
      </pc:sldChg>
      <pc:sldChg chg="modSp mod modNotes">
        <pc:chgData name="Crouch, Erika" userId="960d0b25-76f3-4c09-abc4-a74db4bc34d7" providerId="ADAL" clId="{C902B4F1-7A76-4FB9-B67F-3AD86E5CCC9E}" dt="2024-04-30T18:15:13.266" v="21" actId="403"/>
        <pc:sldMkLst>
          <pc:docMk/>
          <pc:sldMk cId="0" sldId="396"/>
        </pc:sldMkLst>
      </pc:sldChg>
      <pc:sldChg chg="delSp modSp mod modNotes">
        <pc:chgData name="Crouch, Erika" userId="960d0b25-76f3-4c09-abc4-a74db4bc34d7" providerId="ADAL" clId="{C902B4F1-7A76-4FB9-B67F-3AD86E5CCC9E}" dt="2024-04-30T18:30:32.262" v="202" actId="948"/>
        <pc:sldMkLst>
          <pc:docMk/>
          <pc:sldMk cId="0" sldId="413"/>
        </pc:sldMkLst>
      </pc:sldChg>
      <pc:sldChg chg="modSp mod modNotes">
        <pc:chgData name="Crouch, Erika" userId="960d0b25-76f3-4c09-abc4-a74db4bc34d7" providerId="ADAL" clId="{C902B4F1-7A76-4FB9-B67F-3AD86E5CCC9E}" dt="2024-04-30T18:24:31.955" v="151" actId="1076"/>
        <pc:sldMkLst>
          <pc:docMk/>
          <pc:sldMk cId="0" sldId="420"/>
        </pc:sldMkLst>
      </pc:sldChg>
      <pc:sldChg chg="modSp mod">
        <pc:chgData name="Crouch, Erika" userId="960d0b25-76f3-4c09-abc4-a74db4bc34d7" providerId="ADAL" clId="{C902B4F1-7A76-4FB9-B67F-3AD86E5CCC9E}" dt="2024-04-30T18:17:36.714" v="42" actId="14100"/>
        <pc:sldMkLst>
          <pc:docMk/>
          <pc:sldMk cId="0" sldId="438"/>
        </pc:sldMkLst>
      </pc:sldChg>
      <pc:sldChg chg="modSp mod">
        <pc:chgData name="Crouch, Erika" userId="960d0b25-76f3-4c09-abc4-a74db4bc34d7" providerId="ADAL" clId="{C902B4F1-7A76-4FB9-B67F-3AD86E5CCC9E}" dt="2024-04-30T18:23:38.645" v="141" actId="948"/>
        <pc:sldMkLst>
          <pc:docMk/>
          <pc:sldMk cId="0" sldId="439"/>
        </pc:sldMkLst>
      </pc:sldChg>
      <pc:sldChg chg="modSp mod">
        <pc:chgData name="Crouch, Erika" userId="960d0b25-76f3-4c09-abc4-a74db4bc34d7" providerId="ADAL" clId="{C902B4F1-7A76-4FB9-B67F-3AD86E5CCC9E}" dt="2024-04-30T18:17:53.780" v="44" actId="948"/>
        <pc:sldMkLst>
          <pc:docMk/>
          <pc:sldMk cId="0" sldId="440"/>
        </pc:sldMkLst>
      </pc:sldChg>
      <pc:sldChg chg="modSp mod">
        <pc:chgData name="Crouch, Erika" userId="960d0b25-76f3-4c09-abc4-a74db4bc34d7" providerId="ADAL" clId="{C902B4F1-7A76-4FB9-B67F-3AD86E5CCC9E}" dt="2024-04-30T18:23:28.411" v="140" actId="1076"/>
        <pc:sldMkLst>
          <pc:docMk/>
          <pc:sldMk cId="0" sldId="441"/>
        </pc:sldMkLst>
      </pc:sldChg>
      <pc:sldChg chg="modSp mod modNotes">
        <pc:chgData name="Crouch, Erika" userId="960d0b25-76f3-4c09-abc4-a74db4bc34d7" providerId="ADAL" clId="{C902B4F1-7A76-4FB9-B67F-3AD86E5CCC9E}" dt="2024-04-30T18:16:28.211" v="33" actId="14100"/>
        <pc:sldMkLst>
          <pc:docMk/>
          <pc:sldMk cId="0" sldId="443"/>
        </pc:sldMkLst>
      </pc:sldChg>
      <pc:sldChg chg="modSp mod">
        <pc:chgData name="Crouch, Erika" userId="960d0b25-76f3-4c09-abc4-a74db4bc34d7" providerId="ADAL" clId="{C902B4F1-7A76-4FB9-B67F-3AD86E5CCC9E}" dt="2024-04-30T18:24:06.868" v="146" actId="403"/>
        <pc:sldMkLst>
          <pc:docMk/>
          <pc:sldMk cId="0" sldId="444"/>
        </pc:sldMkLst>
      </pc:sldChg>
      <pc:sldChg chg="modSp mod">
        <pc:chgData name="Crouch, Erika" userId="960d0b25-76f3-4c09-abc4-a74db4bc34d7" providerId="ADAL" clId="{C902B4F1-7A76-4FB9-B67F-3AD86E5CCC9E}" dt="2024-04-30T18:26:00.597" v="164" actId="403"/>
        <pc:sldMkLst>
          <pc:docMk/>
          <pc:sldMk cId="0" sldId="456"/>
        </pc:sldMkLst>
      </pc:sldChg>
      <pc:sldChg chg="modSp mod modNotes">
        <pc:chgData name="Crouch, Erika" userId="960d0b25-76f3-4c09-abc4-a74db4bc34d7" providerId="ADAL" clId="{C902B4F1-7A76-4FB9-B67F-3AD86E5CCC9E}" dt="2024-04-30T18:14:20.915" v="15" actId="114"/>
        <pc:sldMkLst>
          <pc:docMk/>
          <pc:sldMk cId="0" sldId="459"/>
        </pc:sldMkLst>
      </pc:sldChg>
      <pc:sldChg chg="modSp mod modNotes">
        <pc:chgData name="Crouch, Erika" userId="960d0b25-76f3-4c09-abc4-a74db4bc34d7" providerId="ADAL" clId="{C902B4F1-7A76-4FB9-B67F-3AD86E5CCC9E}" dt="2024-04-30T18:19:02.867" v="54" actId="1076"/>
        <pc:sldMkLst>
          <pc:docMk/>
          <pc:sldMk cId="0" sldId="465"/>
        </pc:sldMkLst>
      </pc:sldChg>
      <pc:sldChg chg="modSp mod">
        <pc:chgData name="Crouch, Erika" userId="960d0b25-76f3-4c09-abc4-a74db4bc34d7" providerId="ADAL" clId="{C902B4F1-7A76-4FB9-B67F-3AD86E5CCC9E}" dt="2024-04-30T18:19:39.194" v="59" actId="1076"/>
        <pc:sldMkLst>
          <pc:docMk/>
          <pc:sldMk cId="0" sldId="469"/>
        </pc:sldMkLst>
      </pc:sldChg>
      <pc:sldChg chg="modSp mod modNotes">
        <pc:chgData name="Crouch, Erika" userId="960d0b25-76f3-4c09-abc4-a74db4bc34d7" providerId="ADAL" clId="{C902B4F1-7A76-4FB9-B67F-3AD86E5CCC9E}" dt="2024-04-30T18:17:05.340" v="38" actId="403"/>
        <pc:sldMkLst>
          <pc:docMk/>
          <pc:sldMk cId="0" sldId="471"/>
        </pc:sldMkLst>
      </pc:sldChg>
      <pc:sldChg chg="modSp mod modNotes">
        <pc:chgData name="Crouch, Erika" userId="960d0b25-76f3-4c09-abc4-a74db4bc34d7" providerId="ADAL" clId="{C902B4F1-7A76-4FB9-B67F-3AD86E5CCC9E}" dt="2024-04-30T18:15:54.082" v="27" actId="1076"/>
        <pc:sldMkLst>
          <pc:docMk/>
          <pc:sldMk cId="0" sldId="472"/>
        </pc:sldMkLst>
      </pc:sldChg>
      <pc:sldChg chg="modSp">
        <pc:chgData name="Crouch, Erika" userId="960d0b25-76f3-4c09-abc4-a74db4bc34d7" providerId="ADAL" clId="{C902B4F1-7A76-4FB9-B67F-3AD86E5CCC9E}" dt="2024-04-30T18:11:02.955" v="0"/>
        <pc:sldMkLst>
          <pc:docMk/>
          <pc:sldMk cId="0" sldId="475"/>
        </pc:sldMkLst>
      </pc:sldChg>
      <pc:sldChg chg="modSp mod modNotes">
        <pc:chgData name="Crouch, Erika" userId="960d0b25-76f3-4c09-abc4-a74db4bc34d7" providerId="ADAL" clId="{C902B4F1-7A76-4FB9-B67F-3AD86E5CCC9E}" dt="2024-04-30T18:23:14.059" v="138" actId="948"/>
        <pc:sldMkLst>
          <pc:docMk/>
          <pc:sldMk cId="0" sldId="489"/>
        </pc:sldMkLst>
      </pc:sldChg>
      <pc:sldChg chg="modSp mod modNotes">
        <pc:chgData name="Crouch, Erika" userId="960d0b25-76f3-4c09-abc4-a74db4bc34d7" providerId="ADAL" clId="{C902B4F1-7A76-4FB9-B67F-3AD86E5CCC9E}" dt="2024-04-30T18:18:52.123" v="53" actId="1076"/>
        <pc:sldMkLst>
          <pc:docMk/>
          <pc:sldMk cId="0" sldId="503"/>
        </pc:sldMkLst>
      </pc:sldChg>
      <pc:sldChg chg="add">
        <pc:chgData name="Crouch, Erika" userId="960d0b25-76f3-4c09-abc4-a74db4bc34d7" providerId="ADAL" clId="{C902B4F1-7A76-4FB9-B67F-3AD86E5CCC9E}" dt="2024-10-29T19:23:00.030" v="338"/>
        <pc:sldMkLst>
          <pc:docMk/>
          <pc:sldMk cId="3310325011" sldId="521"/>
        </pc:sldMkLst>
      </pc:sldChg>
      <pc:sldChg chg="modSp mod modNotes">
        <pc:chgData name="Crouch, Erika" userId="960d0b25-76f3-4c09-abc4-a74db4bc34d7" providerId="ADAL" clId="{C902B4F1-7A76-4FB9-B67F-3AD86E5CCC9E}" dt="2024-04-30T18:14:47.260" v="19" actId="403"/>
        <pc:sldMkLst>
          <pc:docMk/>
          <pc:sldMk cId="0" sldId="544"/>
        </pc:sldMkLst>
      </pc:sldChg>
      <pc:sldChg chg="modSp mod modNotes">
        <pc:chgData name="Crouch, Erika" userId="960d0b25-76f3-4c09-abc4-a74db4bc34d7" providerId="ADAL" clId="{C902B4F1-7A76-4FB9-B67F-3AD86E5CCC9E}" dt="2024-04-30T18:29:31.607" v="193" actId="403"/>
        <pc:sldMkLst>
          <pc:docMk/>
          <pc:sldMk cId="0" sldId="566"/>
        </pc:sldMkLst>
      </pc:sldChg>
      <pc:sldChg chg="modSp mod modNotes">
        <pc:chgData name="Crouch, Erika" userId="960d0b25-76f3-4c09-abc4-a74db4bc34d7" providerId="ADAL" clId="{C902B4F1-7A76-4FB9-B67F-3AD86E5CCC9E}" dt="2024-04-30T18:29:39" v="194" actId="403"/>
        <pc:sldMkLst>
          <pc:docMk/>
          <pc:sldMk cId="0" sldId="567"/>
        </pc:sldMkLst>
      </pc:sldChg>
      <pc:sldChg chg="modSp mod modNotes">
        <pc:chgData name="Crouch, Erika" userId="960d0b25-76f3-4c09-abc4-a74db4bc34d7" providerId="ADAL" clId="{C902B4F1-7A76-4FB9-B67F-3AD86E5CCC9E}" dt="2024-04-30T18:29:44.776" v="195" actId="403"/>
        <pc:sldMkLst>
          <pc:docMk/>
          <pc:sldMk cId="0" sldId="568"/>
        </pc:sldMkLst>
      </pc:sldChg>
      <pc:sldChg chg="modSp modNotes">
        <pc:chgData name="Crouch, Erika" userId="960d0b25-76f3-4c09-abc4-a74db4bc34d7" providerId="ADAL" clId="{C902B4F1-7A76-4FB9-B67F-3AD86E5CCC9E}" dt="2024-04-30T18:11:02.955" v="0"/>
        <pc:sldMkLst>
          <pc:docMk/>
          <pc:sldMk cId="0" sldId="569"/>
        </pc:sldMkLst>
      </pc:sldChg>
      <pc:sldChg chg="modSp">
        <pc:chgData name="Crouch, Erika" userId="960d0b25-76f3-4c09-abc4-a74db4bc34d7" providerId="ADAL" clId="{C902B4F1-7A76-4FB9-B67F-3AD86E5CCC9E}" dt="2024-04-30T18:11:02.955" v="0"/>
        <pc:sldMkLst>
          <pc:docMk/>
          <pc:sldMk cId="0" sldId="570"/>
        </pc:sldMkLst>
      </pc:sldChg>
      <pc:sldChg chg="modSp mod modNotes">
        <pc:chgData name="Crouch, Erika" userId="960d0b25-76f3-4c09-abc4-a74db4bc34d7" providerId="ADAL" clId="{C902B4F1-7A76-4FB9-B67F-3AD86E5CCC9E}" dt="2024-04-30T18:29:23.211" v="192" actId="1076"/>
        <pc:sldMkLst>
          <pc:docMk/>
          <pc:sldMk cId="0" sldId="574"/>
        </pc:sldMkLst>
      </pc:sldChg>
      <pc:sldChg chg="modSp mod modNotes">
        <pc:chgData name="Crouch, Erika" userId="960d0b25-76f3-4c09-abc4-a74db4bc34d7" providerId="ADAL" clId="{C902B4F1-7A76-4FB9-B67F-3AD86E5CCC9E}" dt="2024-04-30T18:25:23.235" v="159" actId="1076"/>
        <pc:sldMkLst>
          <pc:docMk/>
          <pc:sldMk cId="0" sldId="580"/>
        </pc:sldMkLst>
      </pc:sldChg>
      <pc:sldChg chg="modSp mod modNotes">
        <pc:chgData name="Crouch, Erika" userId="960d0b25-76f3-4c09-abc4-a74db4bc34d7" providerId="ADAL" clId="{C902B4F1-7A76-4FB9-B67F-3AD86E5CCC9E}" dt="2024-04-30T18:28:37.139" v="187" actId="1076"/>
        <pc:sldMkLst>
          <pc:docMk/>
          <pc:sldMk cId="0" sldId="582"/>
        </pc:sldMkLst>
      </pc:sldChg>
      <pc:sldChg chg="modSp mod">
        <pc:chgData name="Crouch, Erika" userId="960d0b25-76f3-4c09-abc4-a74db4bc34d7" providerId="ADAL" clId="{C902B4F1-7A76-4FB9-B67F-3AD86E5CCC9E}" dt="2024-04-30T18:25:31.269" v="160" actId="403"/>
        <pc:sldMkLst>
          <pc:docMk/>
          <pc:sldMk cId="0" sldId="585"/>
        </pc:sldMkLst>
      </pc:sldChg>
      <pc:sldChg chg="modSp mod modNotes">
        <pc:chgData name="Crouch, Erika" userId="960d0b25-76f3-4c09-abc4-a74db4bc34d7" providerId="ADAL" clId="{C902B4F1-7A76-4FB9-B67F-3AD86E5CCC9E}" dt="2024-04-30T18:24:54.570" v="154" actId="14100"/>
        <pc:sldMkLst>
          <pc:docMk/>
          <pc:sldMk cId="0" sldId="588"/>
        </pc:sldMkLst>
      </pc:sldChg>
      <pc:sldChg chg="modSp mod">
        <pc:chgData name="Crouch, Erika" userId="960d0b25-76f3-4c09-abc4-a74db4bc34d7" providerId="ADAL" clId="{C902B4F1-7A76-4FB9-B67F-3AD86E5CCC9E}" dt="2024-04-30T18:13:34.507" v="7" actId="403"/>
        <pc:sldMkLst>
          <pc:docMk/>
          <pc:sldMk cId="0" sldId="591"/>
        </pc:sldMkLst>
      </pc:sldChg>
      <pc:sldChg chg="modSp mod modNotes">
        <pc:chgData name="Crouch, Erika" userId="960d0b25-76f3-4c09-abc4-a74db4bc34d7" providerId="ADAL" clId="{C902B4F1-7A76-4FB9-B67F-3AD86E5CCC9E}" dt="2024-04-30T18:26:59.427" v="178" actId="1076"/>
        <pc:sldMkLst>
          <pc:docMk/>
          <pc:sldMk cId="0" sldId="592"/>
        </pc:sldMkLst>
      </pc:sldChg>
      <pc:sldChg chg="modSp">
        <pc:chgData name="Crouch, Erika" userId="960d0b25-76f3-4c09-abc4-a74db4bc34d7" providerId="ADAL" clId="{C902B4F1-7A76-4FB9-B67F-3AD86E5CCC9E}" dt="2024-04-30T18:11:02.955" v="0"/>
        <pc:sldMkLst>
          <pc:docMk/>
          <pc:sldMk cId="0" sldId="593"/>
        </pc:sldMkLst>
      </pc:sldChg>
      <pc:sldChg chg="modSp">
        <pc:chgData name="Crouch, Erika" userId="960d0b25-76f3-4c09-abc4-a74db4bc34d7" providerId="ADAL" clId="{C902B4F1-7A76-4FB9-B67F-3AD86E5CCC9E}" dt="2024-04-30T18:11:02.955" v="0"/>
        <pc:sldMkLst>
          <pc:docMk/>
          <pc:sldMk cId="0" sldId="594"/>
        </pc:sldMkLst>
      </pc:sldChg>
      <pc:sldChg chg="modSp modNotes">
        <pc:chgData name="Crouch, Erika" userId="960d0b25-76f3-4c09-abc4-a74db4bc34d7" providerId="ADAL" clId="{C902B4F1-7A76-4FB9-B67F-3AD86E5CCC9E}" dt="2024-04-30T18:11:02.955" v="0"/>
        <pc:sldMkLst>
          <pc:docMk/>
          <pc:sldMk cId="0" sldId="595"/>
        </pc:sldMkLst>
      </pc:sldChg>
      <pc:sldChg chg="modSp mod modNotes modNotesTx">
        <pc:chgData name="Crouch, Erika" userId="960d0b25-76f3-4c09-abc4-a74db4bc34d7" providerId="ADAL" clId="{C902B4F1-7A76-4FB9-B67F-3AD86E5CCC9E}" dt="2024-10-29T19:47:37.267" v="1086" actId="20577"/>
        <pc:sldMkLst>
          <pc:docMk/>
          <pc:sldMk cId="0" sldId="596"/>
        </pc:sldMkLst>
      </pc:sldChg>
      <pc:sldChg chg="modSp mod modNotes">
        <pc:chgData name="Crouch, Erika" userId="960d0b25-76f3-4c09-abc4-a74db4bc34d7" providerId="ADAL" clId="{C902B4F1-7A76-4FB9-B67F-3AD86E5CCC9E}" dt="2024-04-30T18:31:10.523" v="209" actId="1076"/>
        <pc:sldMkLst>
          <pc:docMk/>
          <pc:sldMk cId="0" sldId="597"/>
        </pc:sldMkLst>
      </pc:sldChg>
      <pc:sldChg chg="modSp mod modNotes">
        <pc:chgData name="Crouch, Erika" userId="960d0b25-76f3-4c09-abc4-a74db4bc34d7" providerId="ADAL" clId="{C902B4F1-7A76-4FB9-B67F-3AD86E5CCC9E}" dt="2024-04-30T18:34:02.579" v="225" actId="1076"/>
        <pc:sldMkLst>
          <pc:docMk/>
          <pc:sldMk cId="2672010735" sldId="598"/>
        </pc:sldMkLst>
      </pc:sldChg>
      <pc:sldChg chg="addSp delSp modSp new mod">
        <pc:chgData name="Crouch, Erika" userId="960d0b25-76f3-4c09-abc4-a74db4bc34d7" providerId="ADAL" clId="{C902B4F1-7A76-4FB9-B67F-3AD86E5CCC9E}" dt="2024-10-29T19:21:54.025" v="336" actId="1076"/>
        <pc:sldMkLst>
          <pc:docMk/>
          <pc:sldMk cId="980754447" sldId="602"/>
        </pc:sldMkLst>
      </pc:sldChg>
      <pc:sldMasterChg chg="modSp modSldLayout">
        <pc:chgData name="Crouch, Erika" userId="960d0b25-76f3-4c09-abc4-a74db4bc34d7" providerId="ADAL" clId="{C902B4F1-7A76-4FB9-B67F-3AD86E5CCC9E}" dt="2024-04-30T18:11:02.955" v="0"/>
        <pc:sldMasterMkLst>
          <pc:docMk/>
          <pc:sldMasterMk cId="0" sldId="2147483661"/>
        </pc:sldMasterMkLst>
        <pc:sldLayoutChg chg="modSp">
          <pc:chgData name="Crouch, Erika" userId="960d0b25-76f3-4c09-abc4-a74db4bc34d7" providerId="ADAL" clId="{C902B4F1-7A76-4FB9-B67F-3AD86E5CCC9E}" dt="2024-04-30T18:11:02.955" v="0"/>
          <pc:sldLayoutMkLst>
            <pc:docMk/>
            <pc:sldMasterMk cId="0" sldId="2147483661"/>
            <pc:sldLayoutMk cId="1038329424" sldId="2147489845"/>
          </pc:sldLayoutMkLst>
        </pc:sldLayoutChg>
        <pc:sldLayoutChg chg="modSp">
          <pc:chgData name="Crouch, Erika" userId="960d0b25-76f3-4c09-abc4-a74db4bc34d7" providerId="ADAL" clId="{C902B4F1-7A76-4FB9-B67F-3AD86E5CCC9E}" dt="2024-04-30T18:11:02.955" v="0"/>
          <pc:sldLayoutMkLst>
            <pc:docMk/>
            <pc:sldMasterMk cId="0" sldId="2147483661"/>
            <pc:sldLayoutMk cId="609888593" sldId="2147489847"/>
          </pc:sldLayoutMkLst>
        </pc:sldLayoutChg>
        <pc:sldLayoutChg chg="modSp">
          <pc:chgData name="Crouch, Erika" userId="960d0b25-76f3-4c09-abc4-a74db4bc34d7" providerId="ADAL" clId="{C902B4F1-7A76-4FB9-B67F-3AD86E5CCC9E}" dt="2024-04-30T18:11:02.955" v="0"/>
          <pc:sldLayoutMkLst>
            <pc:docMk/>
            <pc:sldMasterMk cId="0" sldId="2147483661"/>
            <pc:sldLayoutMk cId="2886150985" sldId="2147489848"/>
          </pc:sldLayoutMkLst>
        </pc:sldLayoutChg>
        <pc:sldLayoutChg chg="modSp">
          <pc:chgData name="Crouch, Erika" userId="960d0b25-76f3-4c09-abc4-a74db4bc34d7" providerId="ADAL" clId="{C902B4F1-7A76-4FB9-B67F-3AD86E5CCC9E}" dt="2024-04-30T18:11:02.955" v="0"/>
          <pc:sldLayoutMkLst>
            <pc:docMk/>
            <pc:sldMasterMk cId="0" sldId="2147483661"/>
            <pc:sldLayoutMk cId="3303245461" sldId="2147489849"/>
          </pc:sldLayoutMkLst>
        </pc:sldLayoutChg>
        <pc:sldLayoutChg chg="modSp">
          <pc:chgData name="Crouch, Erika" userId="960d0b25-76f3-4c09-abc4-a74db4bc34d7" providerId="ADAL" clId="{C902B4F1-7A76-4FB9-B67F-3AD86E5CCC9E}" dt="2024-04-30T18:11:02.955" v="0"/>
          <pc:sldLayoutMkLst>
            <pc:docMk/>
            <pc:sldMasterMk cId="0" sldId="2147483661"/>
            <pc:sldLayoutMk cId="1133252362" sldId="2147489852"/>
          </pc:sldLayoutMkLst>
        </pc:sldLayoutChg>
        <pc:sldLayoutChg chg="modSp">
          <pc:chgData name="Crouch, Erika" userId="960d0b25-76f3-4c09-abc4-a74db4bc34d7" providerId="ADAL" clId="{C902B4F1-7A76-4FB9-B67F-3AD86E5CCC9E}" dt="2024-04-30T18:11:02.955" v="0"/>
          <pc:sldLayoutMkLst>
            <pc:docMk/>
            <pc:sldMasterMk cId="0" sldId="2147483661"/>
            <pc:sldLayoutMk cId="749705809" sldId="2147489853"/>
          </pc:sldLayoutMkLst>
        </pc:sldLayoutChg>
        <pc:sldLayoutChg chg="modSp">
          <pc:chgData name="Crouch, Erika" userId="960d0b25-76f3-4c09-abc4-a74db4bc34d7" providerId="ADAL" clId="{C902B4F1-7A76-4FB9-B67F-3AD86E5CCC9E}" dt="2024-04-30T18:11:02.955" v="0"/>
          <pc:sldLayoutMkLst>
            <pc:docMk/>
            <pc:sldMasterMk cId="0" sldId="2147483661"/>
            <pc:sldLayoutMk cId="2683377101" sldId="2147489855"/>
          </pc:sldLayoutMkLst>
        </pc:sldLayoutChg>
        <pc:sldLayoutChg chg="modSp">
          <pc:chgData name="Crouch, Erika" userId="960d0b25-76f3-4c09-abc4-a74db4bc34d7" providerId="ADAL" clId="{C902B4F1-7A76-4FB9-B67F-3AD86E5CCC9E}" dt="2024-04-30T18:11:02.955" v="0"/>
          <pc:sldLayoutMkLst>
            <pc:docMk/>
            <pc:sldMasterMk cId="0" sldId="2147483661"/>
            <pc:sldLayoutMk cId="2382680263" sldId="2147489856"/>
          </pc:sldLayoutMkLst>
        </pc:sldLayoutChg>
      </pc:sldMasterChg>
      <pc:sldMasterChg chg="modSp modSldLayout">
        <pc:chgData name="Crouch, Erika" userId="960d0b25-76f3-4c09-abc4-a74db4bc34d7" providerId="ADAL" clId="{C902B4F1-7A76-4FB9-B67F-3AD86E5CCC9E}" dt="2024-04-30T18:11:02.955" v="0"/>
        <pc:sldMasterMkLst>
          <pc:docMk/>
          <pc:sldMasterMk cId="0" sldId="2147487733"/>
        </pc:sldMasterMkLst>
        <pc:sldLayoutChg chg="modSp">
          <pc:chgData name="Crouch, Erika" userId="960d0b25-76f3-4c09-abc4-a74db4bc34d7" providerId="ADAL" clId="{C902B4F1-7A76-4FB9-B67F-3AD86E5CCC9E}" dt="2024-04-30T18:11:02.955" v="0"/>
          <pc:sldLayoutMkLst>
            <pc:docMk/>
            <pc:sldMasterMk cId="0" sldId="2147487733"/>
            <pc:sldLayoutMk cId="2731608768" sldId="2147489839"/>
          </pc:sldLayoutMkLst>
        </pc:sldLayoutChg>
        <pc:sldLayoutChg chg="modSp">
          <pc:chgData name="Crouch, Erika" userId="960d0b25-76f3-4c09-abc4-a74db4bc34d7" providerId="ADAL" clId="{C902B4F1-7A76-4FB9-B67F-3AD86E5CCC9E}" dt="2024-04-30T18:11:02.955" v="0"/>
          <pc:sldLayoutMkLst>
            <pc:docMk/>
            <pc:sldMasterMk cId="0" sldId="2147487733"/>
            <pc:sldLayoutMk cId="1839791446" sldId="2147489840"/>
          </pc:sldLayoutMkLst>
        </pc:sldLayoutChg>
        <pc:sldLayoutChg chg="modSp">
          <pc:chgData name="Crouch, Erika" userId="960d0b25-76f3-4c09-abc4-a74db4bc34d7" providerId="ADAL" clId="{C902B4F1-7A76-4FB9-B67F-3AD86E5CCC9E}" dt="2024-04-30T18:11:02.955" v="0"/>
          <pc:sldLayoutMkLst>
            <pc:docMk/>
            <pc:sldMasterMk cId="0" sldId="2147487733"/>
            <pc:sldLayoutMk cId="4261004391" sldId="2147489841"/>
          </pc:sldLayoutMkLst>
        </pc:sldLayoutChg>
        <pc:sldLayoutChg chg="modSp">
          <pc:chgData name="Crouch, Erika" userId="960d0b25-76f3-4c09-abc4-a74db4bc34d7" providerId="ADAL" clId="{C902B4F1-7A76-4FB9-B67F-3AD86E5CCC9E}" dt="2024-04-30T18:11:02.955" v="0"/>
          <pc:sldLayoutMkLst>
            <pc:docMk/>
            <pc:sldMasterMk cId="0" sldId="2147487733"/>
            <pc:sldLayoutMk cId="3228142125" sldId="2147489842"/>
          </pc:sldLayoutMkLst>
        </pc:sldLayoutChg>
        <pc:sldLayoutChg chg="modSp">
          <pc:chgData name="Crouch, Erika" userId="960d0b25-76f3-4c09-abc4-a74db4bc34d7" providerId="ADAL" clId="{C902B4F1-7A76-4FB9-B67F-3AD86E5CCC9E}" dt="2024-04-30T18:11:02.955" v="0"/>
          <pc:sldLayoutMkLst>
            <pc:docMk/>
            <pc:sldMasterMk cId="0" sldId="2147487733"/>
            <pc:sldLayoutMk cId="4164516380" sldId="2147489857"/>
          </pc:sldLayoutMkLst>
        </pc:sldLayoutChg>
      </pc:sldMasterChg>
      <pc:sldMasterChg chg="modSp modSldLayout">
        <pc:chgData name="Crouch, Erika" userId="960d0b25-76f3-4c09-abc4-a74db4bc34d7" providerId="ADAL" clId="{C902B4F1-7A76-4FB9-B67F-3AD86E5CCC9E}" dt="2024-04-30T18:11:02.955" v="0"/>
        <pc:sldMasterMkLst>
          <pc:docMk/>
          <pc:sldMasterMk cId="0" sldId="2147487805"/>
        </pc:sldMasterMkLst>
        <pc:sldLayoutChg chg="modSp">
          <pc:chgData name="Crouch, Erika" userId="960d0b25-76f3-4c09-abc4-a74db4bc34d7" providerId="ADAL" clId="{C902B4F1-7A76-4FB9-B67F-3AD86E5CCC9E}" dt="2024-04-30T18:11:02.955" v="0"/>
          <pc:sldLayoutMkLst>
            <pc:docMk/>
            <pc:sldMasterMk cId="0" sldId="2147487805"/>
            <pc:sldLayoutMk cId="3200854676" sldId="2147489858"/>
          </pc:sldLayoutMkLst>
        </pc:sldLayoutChg>
        <pc:sldLayoutChg chg="modSp">
          <pc:chgData name="Crouch, Erika" userId="960d0b25-76f3-4c09-abc4-a74db4bc34d7" providerId="ADAL" clId="{C902B4F1-7A76-4FB9-B67F-3AD86E5CCC9E}" dt="2024-04-30T18:11:02.955" v="0"/>
          <pc:sldLayoutMkLst>
            <pc:docMk/>
            <pc:sldMasterMk cId="0" sldId="2147487805"/>
            <pc:sldLayoutMk cId="2654217199" sldId="2147489860"/>
          </pc:sldLayoutMkLst>
        </pc:sldLayoutChg>
        <pc:sldLayoutChg chg="modSp">
          <pc:chgData name="Crouch, Erika" userId="960d0b25-76f3-4c09-abc4-a74db4bc34d7" providerId="ADAL" clId="{C902B4F1-7A76-4FB9-B67F-3AD86E5CCC9E}" dt="2024-04-30T18:11:02.955" v="0"/>
          <pc:sldLayoutMkLst>
            <pc:docMk/>
            <pc:sldMasterMk cId="0" sldId="2147487805"/>
            <pc:sldLayoutMk cId="89411297" sldId="2147489861"/>
          </pc:sldLayoutMkLst>
        </pc:sldLayoutChg>
        <pc:sldLayoutChg chg="modSp">
          <pc:chgData name="Crouch, Erika" userId="960d0b25-76f3-4c09-abc4-a74db4bc34d7" providerId="ADAL" clId="{C902B4F1-7A76-4FB9-B67F-3AD86E5CCC9E}" dt="2024-04-30T18:11:02.955" v="0"/>
          <pc:sldLayoutMkLst>
            <pc:docMk/>
            <pc:sldMasterMk cId="0" sldId="2147487805"/>
            <pc:sldLayoutMk cId="2994438062" sldId="2147489862"/>
          </pc:sldLayoutMkLst>
        </pc:sldLayoutChg>
        <pc:sldLayoutChg chg="modSp">
          <pc:chgData name="Crouch, Erika" userId="960d0b25-76f3-4c09-abc4-a74db4bc34d7" providerId="ADAL" clId="{C902B4F1-7A76-4FB9-B67F-3AD86E5CCC9E}" dt="2024-04-30T18:11:02.955" v="0"/>
          <pc:sldLayoutMkLst>
            <pc:docMk/>
            <pc:sldMasterMk cId="0" sldId="2147487805"/>
            <pc:sldLayoutMk cId="3963359230" sldId="2147489865"/>
          </pc:sldLayoutMkLst>
        </pc:sldLayoutChg>
        <pc:sldLayoutChg chg="modSp">
          <pc:chgData name="Crouch, Erika" userId="960d0b25-76f3-4c09-abc4-a74db4bc34d7" providerId="ADAL" clId="{C902B4F1-7A76-4FB9-B67F-3AD86E5CCC9E}" dt="2024-04-30T18:11:02.955" v="0"/>
          <pc:sldLayoutMkLst>
            <pc:docMk/>
            <pc:sldMasterMk cId="0" sldId="2147487805"/>
            <pc:sldLayoutMk cId="500208817" sldId="2147489866"/>
          </pc:sldLayoutMkLst>
        </pc:sldLayoutChg>
        <pc:sldLayoutChg chg="modSp">
          <pc:chgData name="Crouch, Erika" userId="960d0b25-76f3-4c09-abc4-a74db4bc34d7" providerId="ADAL" clId="{C902B4F1-7A76-4FB9-B67F-3AD86E5CCC9E}" dt="2024-04-30T18:11:02.955" v="0"/>
          <pc:sldLayoutMkLst>
            <pc:docMk/>
            <pc:sldMasterMk cId="0" sldId="2147487805"/>
            <pc:sldLayoutMk cId="2617221798" sldId="2147489868"/>
          </pc:sldLayoutMkLst>
        </pc:sldLayoutChg>
      </pc:sldMasterChg>
    </pc:docChg>
  </pc:docChgLst>
  <pc:docChgLst>
    <pc:chgData name="Crouch, Erika" userId="960d0b25-76f3-4c09-abc4-a74db4bc34d7" providerId="ADAL" clId="{E346AA0F-7323-44B5-92D4-A723C03C374D}"/>
    <pc:docChg chg="modSld">
      <pc:chgData name="Crouch, Erika" userId="960d0b25-76f3-4c09-abc4-a74db4bc34d7" providerId="ADAL" clId="{E346AA0F-7323-44B5-92D4-A723C03C374D}" dt="2024-05-06T11:18:15.792" v="42" actId="20577"/>
      <pc:docMkLst>
        <pc:docMk/>
      </pc:docMkLst>
      <pc:sldChg chg="modSp mod">
        <pc:chgData name="Crouch, Erika" userId="960d0b25-76f3-4c09-abc4-a74db4bc34d7" providerId="ADAL" clId="{E346AA0F-7323-44B5-92D4-A723C03C374D}" dt="2024-05-03T10:09:34.880" v="16" actId="1076"/>
        <pc:sldMkLst>
          <pc:docMk/>
          <pc:sldMk cId="0" sldId="328"/>
        </pc:sldMkLst>
      </pc:sldChg>
      <pc:sldChg chg="modSp mod">
        <pc:chgData name="Crouch, Erika" userId="960d0b25-76f3-4c09-abc4-a74db4bc34d7" providerId="ADAL" clId="{E346AA0F-7323-44B5-92D4-A723C03C374D}" dt="2024-05-03T10:07:09.460" v="1" actId="114"/>
        <pc:sldMkLst>
          <pc:docMk/>
          <pc:sldMk cId="0" sldId="346"/>
        </pc:sldMkLst>
      </pc:sldChg>
      <pc:sldChg chg="modSp mod">
        <pc:chgData name="Crouch, Erika" userId="960d0b25-76f3-4c09-abc4-a74db4bc34d7" providerId="ADAL" clId="{E346AA0F-7323-44B5-92D4-A723C03C374D}" dt="2024-05-03T10:10:28.293" v="21" actId="114"/>
        <pc:sldMkLst>
          <pc:docMk/>
          <pc:sldMk cId="0" sldId="354"/>
        </pc:sldMkLst>
      </pc:sldChg>
      <pc:sldChg chg="modSp mod">
        <pc:chgData name="Crouch, Erika" userId="960d0b25-76f3-4c09-abc4-a74db4bc34d7" providerId="ADAL" clId="{E346AA0F-7323-44B5-92D4-A723C03C374D}" dt="2024-05-03T10:07:03.447" v="0" actId="114"/>
        <pc:sldMkLst>
          <pc:docMk/>
          <pc:sldMk cId="0" sldId="382"/>
        </pc:sldMkLst>
      </pc:sldChg>
      <pc:sldChg chg="modSp mod">
        <pc:chgData name="Crouch, Erika" userId="960d0b25-76f3-4c09-abc4-a74db4bc34d7" providerId="ADAL" clId="{E346AA0F-7323-44B5-92D4-A723C03C374D}" dt="2024-05-03T10:09:48.622" v="17" actId="1076"/>
        <pc:sldMkLst>
          <pc:docMk/>
          <pc:sldMk cId="0" sldId="438"/>
        </pc:sldMkLst>
      </pc:sldChg>
      <pc:sldChg chg="modSp mod">
        <pc:chgData name="Crouch, Erika" userId="960d0b25-76f3-4c09-abc4-a74db4bc34d7" providerId="ADAL" clId="{E346AA0F-7323-44B5-92D4-A723C03C374D}" dt="2024-05-03T10:09:59.333" v="18" actId="114"/>
        <pc:sldMkLst>
          <pc:docMk/>
          <pc:sldMk cId="0" sldId="465"/>
        </pc:sldMkLst>
      </pc:sldChg>
      <pc:sldChg chg="modSp mod">
        <pc:chgData name="Crouch, Erika" userId="960d0b25-76f3-4c09-abc4-a74db4bc34d7" providerId="ADAL" clId="{E346AA0F-7323-44B5-92D4-A723C03C374D}" dt="2024-05-03T10:10:14.461" v="20" actId="114"/>
        <pc:sldMkLst>
          <pc:docMk/>
          <pc:sldMk cId="0" sldId="469"/>
        </pc:sldMkLst>
      </pc:sldChg>
      <pc:sldChg chg="modSp mod">
        <pc:chgData name="Crouch, Erika" userId="960d0b25-76f3-4c09-abc4-a74db4bc34d7" providerId="ADAL" clId="{E346AA0F-7323-44B5-92D4-A723C03C374D}" dt="2024-05-03T10:08:52.986" v="11" actId="1076"/>
        <pc:sldMkLst>
          <pc:docMk/>
          <pc:sldMk cId="0" sldId="471"/>
        </pc:sldMkLst>
      </pc:sldChg>
      <pc:sldChg chg="modSp mod">
        <pc:chgData name="Crouch, Erika" userId="960d0b25-76f3-4c09-abc4-a74db4bc34d7" providerId="ADAL" clId="{E346AA0F-7323-44B5-92D4-A723C03C374D}" dt="2024-05-03T10:08:31.555" v="9" actId="20577"/>
        <pc:sldMkLst>
          <pc:docMk/>
          <pc:sldMk cId="0" sldId="472"/>
        </pc:sldMkLst>
      </pc:sldChg>
      <pc:sldChg chg="modSp mod">
        <pc:chgData name="Crouch, Erika" userId="960d0b25-76f3-4c09-abc4-a74db4bc34d7" providerId="ADAL" clId="{E346AA0F-7323-44B5-92D4-A723C03C374D}" dt="2024-05-03T10:10:06.253" v="19" actId="114"/>
        <pc:sldMkLst>
          <pc:docMk/>
          <pc:sldMk cId="0" sldId="503"/>
        </pc:sldMkLst>
      </pc:sldChg>
      <pc:sldChg chg="modSp mod">
        <pc:chgData name="Crouch, Erika" userId="960d0b25-76f3-4c09-abc4-a74db4bc34d7" providerId="ADAL" clId="{E346AA0F-7323-44B5-92D4-A723C03C374D}" dt="2024-05-03T10:08:06.164" v="4" actId="948"/>
        <pc:sldMkLst>
          <pc:docMk/>
          <pc:sldMk cId="0" sldId="544"/>
        </pc:sldMkLst>
      </pc:sldChg>
      <pc:sldChg chg="modSp mod">
        <pc:chgData name="Crouch, Erika" userId="960d0b25-76f3-4c09-abc4-a74db4bc34d7" providerId="ADAL" clId="{E346AA0F-7323-44B5-92D4-A723C03C374D}" dt="2024-05-06T11:18:15.792" v="42" actId="20577"/>
        <pc:sldMkLst>
          <pc:docMk/>
          <pc:sldMk cId="0" sldId="570"/>
        </pc:sldMkLst>
      </pc:sldChg>
      <pc:sldChg chg="modSp">
        <pc:chgData name="Crouch, Erika" userId="960d0b25-76f3-4c09-abc4-a74db4bc34d7" providerId="ADAL" clId="{E346AA0F-7323-44B5-92D4-A723C03C374D}" dt="2024-05-03T10:10:43.837" v="22" actId="1076"/>
        <pc:sldMkLst>
          <pc:docMk/>
          <pc:sldMk cId="0" sldId="580"/>
        </pc:sldMkLst>
      </pc:sldChg>
      <pc:sldChg chg="modSp mod">
        <pc:chgData name="Crouch, Erika" userId="960d0b25-76f3-4c09-abc4-a74db4bc34d7" providerId="ADAL" clId="{E346AA0F-7323-44B5-92D4-A723C03C374D}" dt="2024-05-03T10:11:36.173" v="31" actId="1076"/>
        <pc:sldMkLst>
          <pc:docMk/>
          <pc:sldMk cId="0" sldId="582"/>
        </pc:sldMkLst>
      </pc:sldChg>
      <pc:sldChg chg="modSp mod">
        <pc:chgData name="Crouch, Erika" userId="960d0b25-76f3-4c09-abc4-a74db4bc34d7" providerId="ADAL" clId="{E346AA0F-7323-44B5-92D4-A723C03C374D}" dt="2024-05-03T10:10:49.969" v="23" actId="114"/>
        <pc:sldMkLst>
          <pc:docMk/>
          <pc:sldMk cId="0" sldId="585"/>
        </pc:sldMkLst>
      </pc:sldChg>
      <pc:sldChg chg="modSp mod">
        <pc:chgData name="Crouch, Erika" userId="960d0b25-76f3-4c09-abc4-a74db4bc34d7" providerId="ADAL" clId="{E346AA0F-7323-44B5-92D4-A723C03C374D}" dt="2024-05-03T10:11:21.683" v="29" actId="14100"/>
        <pc:sldMkLst>
          <pc:docMk/>
          <pc:sldMk cId="0" sldId="592"/>
        </pc:sldMkLst>
      </pc:sldChg>
      <pc:sldChg chg="modSp mod">
        <pc:chgData name="Crouch, Erika" userId="960d0b25-76f3-4c09-abc4-a74db4bc34d7" providerId="ADAL" clId="{E346AA0F-7323-44B5-92D4-A723C03C374D}" dt="2024-05-03T10:11:10.819" v="26" actId="1076"/>
        <pc:sldMkLst>
          <pc:docMk/>
          <pc:sldMk cId="0" sldId="596"/>
        </pc:sldMkLst>
      </pc:sldChg>
      <pc:sldChg chg="modSp mod">
        <pc:chgData name="Crouch, Erika" userId="960d0b25-76f3-4c09-abc4-a74db4bc34d7" providerId="ADAL" clId="{E346AA0F-7323-44B5-92D4-A723C03C374D}" dt="2024-05-03T10:12:22.450" v="33" actId="14100"/>
        <pc:sldMkLst>
          <pc:docMk/>
          <pc:sldMk cId="0" sldId="597"/>
        </pc:sldMkLst>
      </pc:sldChg>
      <pc:sldChg chg="modSp mod">
        <pc:chgData name="Crouch, Erika" userId="960d0b25-76f3-4c09-abc4-a74db4bc34d7" providerId="ADAL" clId="{E346AA0F-7323-44B5-92D4-A723C03C374D}" dt="2024-05-03T10:12:36.565" v="34" actId="403"/>
        <pc:sldMkLst>
          <pc:docMk/>
          <pc:sldMk cId="2672010735" sldId="598"/>
        </pc:sldMkLst>
      </pc:sldChg>
    </pc:docChg>
  </pc:docChgLst>
  <pc:docChgLst>
    <pc:chgData name="Crouch, Erika" userId="960d0b25-76f3-4c09-abc4-a74db4bc34d7" providerId="ADAL" clId="{C07001EA-9A8F-404D-8B48-96FEA029BB3A}"/>
    <pc:docChg chg="addSld delSld modSld">
      <pc:chgData name="Crouch, Erika" userId="960d0b25-76f3-4c09-abc4-a74db4bc34d7" providerId="ADAL" clId="{C07001EA-9A8F-404D-8B48-96FEA029BB3A}" dt="2023-10-08T07:37:17.361" v="1"/>
      <pc:docMkLst>
        <pc:docMk/>
      </pc:docMkLst>
      <pc:sldChg chg="add">
        <pc:chgData name="Crouch, Erika" userId="960d0b25-76f3-4c09-abc4-a74db4bc34d7" providerId="ADAL" clId="{C07001EA-9A8F-404D-8B48-96FEA029BB3A}" dt="2023-10-08T07:37:17.361" v="1"/>
        <pc:sldMkLst>
          <pc:docMk/>
          <pc:sldMk cId="2672010735" sldId="598"/>
        </pc:sldMkLst>
      </pc:sldChg>
    </pc:docChg>
  </pc:docChgLst>
  <pc:docChgLst>
    <pc:chgData name="Crouch, Erika" userId="960d0b25-76f3-4c09-abc4-a74db4bc34d7" providerId="ADAL" clId="{8BD01813-A150-4B2D-922B-AD47CB698959}"/>
    <pc:docChg chg="undo custSel modSld sldOrd">
      <pc:chgData name="Crouch, Erika" userId="960d0b25-76f3-4c09-abc4-a74db4bc34d7" providerId="ADAL" clId="{8BD01813-A150-4B2D-922B-AD47CB698959}" dt="2023-11-26T12:18:19.555" v="514"/>
      <pc:docMkLst>
        <pc:docMk/>
      </pc:docMkLst>
      <pc:sldChg chg="addSp delSp modSp mod modAnim">
        <pc:chgData name="Crouch, Erika" userId="960d0b25-76f3-4c09-abc4-a74db4bc34d7" providerId="ADAL" clId="{8BD01813-A150-4B2D-922B-AD47CB698959}" dt="2023-11-26T11:50:54.680" v="157"/>
        <pc:sldMkLst>
          <pc:docMk/>
          <pc:sldMk cId="0" sldId="350"/>
        </pc:sldMkLst>
      </pc:sldChg>
      <pc:sldChg chg="modSp mod">
        <pc:chgData name="Crouch, Erika" userId="960d0b25-76f3-4c09-abc4-a74db4bc34d7" providerId="ADAL" clId="{8BD01813-A150-4B2D-922B-AD47CB698959}" dt="2023-11-26T11:51:15.534" v="162" actId="20577"/>
        <pc:sldMkLst>
          <pc:docMk/>
          <pc:sldMk cId="0" sldId="352"/>
        </pc:sldMkLst>
      </pc:sldChg>
      <pc:sldChg chg="modSp mod">
        <pc:chgData name="Crouch, Erika" userId="960d0b25-76f3-4c09-abc4-a74db4bc34d7" providerId="ADAL" clId="{8BD01813-A150-4B2D-922B-AD47CB698959}" dt="2023-11-26T11:42:33.712" v="98" actId="2711"/>
        <pc:sldMkLst>
          <pc:docMk/>
          <pc:sldMk cId="0" sldId="364"/>
        </pc:sldMkLst>
      </pc:sldChg>
      <pc:sldChg chg="addSp modSp mod modAnim">
        <pc:chgData name="Crouch, Erika" userId="960d0b25-76f3-4c09-abc4-a74db4bc34d7" providerId="ADAL" clId="{8BD01813-A150-4B2D-922B-AD47CB698959}" dt="2023-11-26T11:44:08.930" v="108" actId="207"/>
        <pc:sldMkLst>
          <pc:docMk/>
          <pc:sldMk cId="0" sldId="368"/>
        </pc:sldMkLst>
      </pc:sldChg>
      <pc:sldChg chg="modSp">
        <pc:chgData name="Crouch, Erika" userId="960d0b25-76f3-4c09-abc4-a74db4bc34d7" providerId="ADAL" clId="{8BD01813-A150-4B2D-922B-AD47CB698959}" dt="2023-11-26T11:40:35.459" v="78" actId="20577"/>
        <pc:sldMkLst>
          <pc:docMk/>
          <pc:sldMk cId="0" sldId="396"/>
        </pc:sldMkLst>
      </pc:sldChg>
      <pc:sldChg chg="modSp mod modNotesTx">
        <pc:chgData name="Crouch, Erika" userId="960d0b25-76f3-4c09-abc4-a74db4bc34d7" providerId="ADAL" clId="{8BD01813-A150-4B2D-922B-AD47CB698959}" dt="2023-11-26T11:54:20.686" v="233" actId="1035"/>
        <pc:sldMkLst>
          <pc:docMk/>
          <pc:sldMk cId="0" sldId="420"/>
        </pc:sldMkLst>
      </pc:sldChg>
      <pc:sldChg chg="modSp mod">
        <pc:chgData name="Crouch, Erika" userId="960d0b25-76f3-4c09-abc4-a74db4bc34d7" providerId="ADAL" clId="{8BD01813-A150-4B2D-922B-AD47CB698959}" dt="2023-11-26T11:46:56.479" v="140" actId="20577"/>
        <pc:sldMkLst>
          <pc:docMk/>
          <pc:sldMk cId="0" sldId="440"/>
        </pc:sldMkLst>
      </pc:sldChg>
      <pc:sldChg chg="modSp mod">
        <pc:chgData name="Crouch, Erika" userId="960d0b25-76f3-4c09-abc4-a74db4bc34d7" providerId="ADAL" clId="{8BD01813-A150-4B2D-922B-AD47CB698959}" dt="2023-11-26T11:48:40.402" v="146" actId="20577"/>
        <pc:sldMkLst>
          <pc:docMk/>
          <pc:sldMk cId="0" sldId="441"/>
        </pc:sldMkLst>
      </pc:sldChg>
      <pc:sldChg chg="modSp mod">
        <pc:chgData name="Crouch, Erika" userId="960d0b25-76f3-4c09-abc4-a74db4bc34d7" providerId="ADAL" clId="{8BD01813-A150-4B2D-922B-AD47CB698959}" dt="2023-11-26T11:52:46.784" v="164" actId="20578"/>
        <pc:sldMkLst>
          <pc:docMk/>
          <pc:sldMk cId="0" sldId="444"/>
        </pc:sldMkLst>
      </pc:sldChg>
      <pc:sldChg chg="modSp mod">
        <pc:chgData name="Crouch, Erika" userId="960d0b25-76f3-4c09-abc4-a74db4bc34d7" providerId="ADAL" clId="{8BD01813-A150-4B2D-922B-AD47CB698959}" dt="2023-11-26T12:03:02.740" v="318" actId="20577"/>
        <pc:sldMkLst>
          <pc:docMk/>
          <pc:sldMk cId="0" sldId="456"/>
        </pc:sldMkLst>
      </pc:sldChg>
      <pc:sldChg chg="modSp mod">
        <pc:chgData name="Crouch, Erika" userId="960d0b25-76f3-4c09-abc4-a74db4bc34d7" providerId="ADAL" clId="{8BD01813-A150-4B2D-922B-AD47CB698959}" dt="2023-11-26T11:41:41.354" v="97" actId="207"/>
        <pc:sldMkLst>
          <pc:docMk/>
          <pc:sldMk cId="0" sldId="472"/>
        </pc:sldMkLst>
      </pc:sldChg>
      <pc:sldChg chg="modSp mod">
        <pc:chgData name="Crouch, Erika" userId="960d0b25-76f3-4c09-abc4-a74db4bc34d7" providerId="ADAL" clId="{8BD01813-A150-4B2D-922B-AD47CB698959}" dt="2023-11-18T13:31:49.747" v="1" actId="20577"/>
        <pc:sldMkLst>
          <pc:docMk/>
          <pc:sldMk cId="0" sldId="489"/>
        </pc:sldMkLst>
      </pc:sldChg>
      <pc:sldChg chg="modSp mod">
        <pc:chgData name="Crouch, Erika" userId="960d0b25-76f3-4c09-abc4-a74db4bc34d7" providerId="ADAL" clId="{8BD01813-A150-4B2D-922B-AD47CB698959}" dt="2023-11-26T11:40:00.329" v="76" actId="20577"/>
        <pc:sldMkLst>
          <pc:docMk/>
          <pc:sldMk cId="0" sldId="544"/>
        </pc:sldMkLst>
      </pc:sldChg>
      <pc:sldChg chg="modSp mod modNotesTx">
        <pc:chgData name="Crouch, Erika" userId="960d0b25-76f3-4c09-abc4-a74db4bc34d7" providerId="ADAL" clId="{8BD01813-A150-4B2D-922B-AD47CB698959}" dt="2023-11-26T11:56:43.962" v="259" actId="1076"/>
        <pc:sldMkLst>
          <pc:docMk/>
          <pc:sldMk cId="0" sldId="580"/>
        </pc:sldMkLst>
      </pc:sldChg>
      <pc:sldChg chg="modSp mod">
        <pc:chgData name="Crouch, Erika" userId="960d0b25-76f3-4c09-abc4-a74db4bc34d7" providerId="ADAL" clId="{8BD01813-A150-4B2D-922B-AD47CB698959}" dt="2023-11-26T12:08:39.964" v="369" actId="20577"/>
        <pc:sldMkLst>
          <pc:docMk/>
          <pc:sldMk cId="0" sldId="582"/>
        </pc:sldMkLst>
      </pc:sldChg>
      <pc:sldChg chg="modSp mod">
        <pc:chgData name="Crouch, Erika" userId="960d0b25-76f3-4c09-abc4-a74db4bc34d7" providerId="ADAL" clId="{8BD01813-A150-4B2D-922B-AD47CB698959}" dt="2023-11-26T11:59:46.845" v="301" actId="1076"/>
        <pc:sldMkLst>
          <pc:docMk/>
          <pc:sldMk cId="0" sldId="585"/>
        </pc:sldMkLst>
      </pc:sldChg>
      <pc:sldChg chg="modSp mod">
        <pc:chgData name="Crouch, Erika" userId="960d0b25-76f3-4c09-abc4-a74db4bc34d7" providerId="ADAL" clId="{8BD01813-A150-4B2D-922B-AD47CB698959}" dt="2023-11-26T11:55:11.848" v="248" actId="1076"/>
        <pc:sldMkLst>
          <pc:docMk/>
          <pc:sldMk cId="0" sldId="588"/>
        </pc:sldMkLst>
      </pc:sldChg>
      <pc:sldChg chg="ord modNotesTx">
        <pc:chgData name="Crouch, Erika" userId="960d0b25-76f3-4c09-abc4-a74db4bc34d7" providerId="ADAL" clId="{8BD01813-A150-4B2D-922B-AD47CB698959}" dt="2023-11-26T12:18:19.555" v="514"/>
        <pc:sldMkLst>
          <pc:docMk/>
          <pc:sldMk cId="0" sldId="596"/>
        </pc:sldMkLst>
      </pc:sldChg>
      <pc:sldChg chg="delSp">
        <pc:chgData name="Crouch, Erika" userId="960d0b25-76f3-4c09-abc4-a74db4bc34d7" providerId="ADAL" clId="{8BD01813-A150-4B2D-922B-AD47CB698959}" dt="2023-11-26T12:01:36.472" v="302" actId="478"/>
        <pc:sldMkLst>
          <pc:docMk/>
          <pc:sldMk cId="2672010735" sldId="598"/>
        </pc:sldMkLst>
      </pc:sldChg>
    </pc:docChg>
  </pc:docChgLst>
  <pc:docChgLst>
    <pc:chgData name="Crouch, Erika" userId="960d0b25-76f3-4c09-abc4-a74db4bc34d7" providerId="ADAL" clId="{440DC1AF-5CFF-4428-9CE9-41001409A6C0}"/>
    <pc:docChg chg="modSld">
      <pc:chgData name="Crouch, Erika" userId="960d0b25-76f3-4c09-abc4-a74db4bc34d7" providerId="ADAL" clId="{440DC1AF-5CFF-4428-9CE9-41001409A6C0}" dt="2025-10-29T13:30:42.433" v="59" actId="1076"/>
      <pc:docMkLst>
        <pc:docMk/>
      </pc:docMkLst>
      <pc:sldChg chg="modSp mod">
        <pc:chgData name="Crouch, Erika" userId="960d0b25-76f3-4c09-abc4-a74db4bc34d7" providerId="ADAL" clId="{440DC1AF-5CFF-4428-9CE9-41001409A6C0}" dt="2025-10-27T16:25:47.096" v="50" actId="20577"/>
        <pc:sldMkLst>
          <pc:docMk/>
          <pc:sldMk cId="0" sldId="396"/>
        </pc:sldMkLst>
        <pc:spChg chg="mod">
          <ac:chgData name="Crouch, Erika" userId="960d0b25-76f3-4c09-abc4-a74db4bc34d7" providerId="ADAL" clId="{440DC1AF-5CFF-4428-9CE9-41001409A6C0}" dt="2025-10-27T16:25:47.096" v="50" actId="20577"/>
          <ac:spMkLst>
            <pc:docMk/>
            <pc:sldMk cId="0" sldId="396"/>
            <ac:spMk id="16" creationId="{CF1FE9D6-D469-E227-56D0-90909FF037C5}"/>
          </ac:spMkLst>
        </pc:spChg>
      </pc:sldChg>
      <pc:sldChg chg="modSp mod">
        <pc:chgData name="Crouch, Erika" userId="960d0b25-76f3-4c09-abc4-a74db4bc34d7" providerId="ADAL" clId="{440DC1AF-5CFF-4428-9CE9-41001409A6C0}" dt="2025-10-29T13:30:42.433" v="59" actId="1076"/>
        <pc:sldMkLst>
          <pc:docMk/>
          <pc:sldMk cId="0" sldId="503"/>
        </pc:sldMkLst>
        <pc:spChg chg="mod">
          <ac:chgData name="Crouch, Erika" userId="960d0b25-76f3-4c09-abc4-a74db4bc34d7" providerId="ADAL" clId="{440DC1AF-5CFF-4428-9CE9-41001409A6C0}" dt="2025-10-29T13:30:42.433" v="59" actId="1076"/>
          <ac:spMkLst>
            <pc:docMk/>
            <pc:sldMk cId="0" sldId="503"/>
            <ac:spMk id="6" creationId="{6AB039A8-1A34-027B-109C-456A5475EF6F}"/>
          </ac:spMkLst>
        </pc:spChg>
        <pc:spChg chg="mod">
          <ac:chgData name="Crouch, Erika" userId="960d0b25-76f3-4c09-abc4-a74db4bc34d7" providerId="ADAL" clId="{440DC1AF-5CFF-4428-9CE9-41001409A6C0}" dt="2025-10-29T13:30:42.433" v="59" actId="1076"/>
          <ac:spMkLst>
            <pc:docMk/>
            <pc:sldMk cId="0" sldId="503"/>
            <ac:spMk id="8" creationId="{D2AC638F-5878-9D65-1363-C37E4BD3F51D}"/>
          </ac:spMkLst>
        </pc:spChg>
        <pc:spChg chg="mod">
          <ac:chgData name="Crouch, Erika" userId="960d0b25-76f3-4c09-abc4-a74db4bc34d7" providerId="ADAL" clId="{440DC1AF-5CFF-4428-9CE9-41001409A6C0}" dt="2025-10-29T13:30:42.433" v="59" actId="1076"/>
          <ac:spMkLst>
            <pc:docMk/>
            <pc:sldMk cId="0" sldId="503"/>
            <ac:spMk id="9" creationId="{A14AB39D-673F-1DA0-C02D-3E57FC8852EE}"/>
          </ac:spMkLst>
        </pc:spChg>
        <pc:spChg chg="mod">
          <ac:chgData name="Crouch, Erika" userId="960d0b25-76f3-4c09-abc4-a74db4bc34d7" providerId="ADAL" clId="{440DC1AF-5CFF-4428-9CE9-41001409A6C0}" dt="2025-10-29T13:30:42.433" v="59" actId="1076"/>
          <ac:spMkLst>
            <pc:docMk/>
            <pc:sldMk cId="0" sldId="503"/>
            <ac:spMk id="10" creationId="{2F847E31-8D66-C042-DB10-01C830C9295A}"/>
          </ac:spMkLst>
        </pc:spChg>
        <pc:spChg chg="mod">
          <ac:chgData name="Crouch, Erika" userId="960d0b25-76f3-4c09-abc4-a74db4bc34d7" providerId="ADAL" clId="{440DC1AF-5CFF-4428-9CE9-41001409A6C0}" dt="2025-10-29T13:30:42.433" v="59" actId="1076"/>
          <ac:spMkLst>
            <pc:docMk/>
            <pc:sldMk cId="0" sldId="503"/>
            <ac:spMk id="62474" creationId="{E1B3861D-D21E-26B9-E713-8CAB7A4EDCFA}"/>
          </ac:spMkLst>
        </pc:spChg>
        <pc:grpChg chg="mod">
          <ac:chgData name="Crouch, Erika" userId="960d0b25-76f3-4c09-abc4-a74db4bc34d7" providerId="ADAL" clId="{440DC1AF-5CFF-4428-9CE9-41001409A6C0}" dt="2025-10-29T13:30:42.433" v="59" actId="1076"/>
          <ac:grpSpMkLst>
            <pc:docMk/>
            <pc:sldMk cId="0" sldId="503"/>
            <ac:grpSpMk id="62467" creationId="{A5D06E77-7E52-DE4C-D18C-135BD6D6D441}"/>
          </ac:grpSpMkLst>
        </pc:grpChg>
        <pc:grpChg chg="mod">
          <ac:chgData name="Crouch, Erika" userId="960d0b25-76f3-4c09-abc4-a74db4bc34d7" providerId="ADAL" clId="{440DC1AF-5CFF-4428-9CE9-41001409A6C0}" dt="2025-10-29T13:30:42.433" v="59" actId="1076"/>
          <ac:grpSpMkLst>
            <pc:docMk/>
            <pc:sldMk cId="0" sldId="503"/>
            <ac:grpSpMk id="62468" creationId="{11AD9605-36EB-FC3A-5FC6-65B39D6D116E}"/>
          </ac:grpSpMkLst>
        </pc:grpChg>
        <pc:grpChg chg="mod">
          <ac:chgData name="Crouch, Erika" userId="960d0b25-76f3-4c09-abc4-a74db4bc34d7" providerId="ADAL" clId="{440DC1AF-5CFF-4428-9CE9-41001409A6C0}" dt="2025-10-29T13:30:42.433" v="59" actId="1076"/>
          <ac:grpSpMkLst>
            <pc:docMk/>
            <pc:sldMk cId="0" sldId="503"/>
            <ac:grpSpMk id="62471" creationId="{7E7D470B-4E1C-AA20-899E-4D2F029B333E}"/>
          </ac:grpSpMkLst>
        </pc:grpChg>
        <pc:picChg chg="mod">
          <ac:chgData name="Crouch, Erika" userId="960d0b25-76f3-4c09-abc4-a74db4bc34d7" providerId="ADAL" clId="{440DC1AF-5CFF-4428-9CE9-41001409A6C0}" dt="2025-10-29T13:30:42.433" v="59" actId="1076"/>
          <ac:picMkLst>
            <pc:docMk/>
            <pc:sldMk cId="0" sldId="503"/>
            <ac:picMk id="62473" creationId="{0E693CE0-4896-B2DB-1732-3AFED0C4A471}"/>
          </ac:picMkLst>
        </pc:picChg>
      </pc:sldChg>
    </pc:docChg>
  </pc:docChgLst>
  <pc:docChgLst>
    <pc:chgData name="Crouch, Erika" userId="960d0b25-76f3-4c09-abc4-a74db4bc34d7" providerId="ADAL" clId="{6E56A4C1-CB64-4734-95E4-C5B455CFA366}"/>
    <pc:docChg chg="modSld sldOrd">
      <pc:chgData name="Crouch, Erika" userId="960d0b25-76f3-4c09-abc4-a74db4bc34d7" providerId="ADAL" clId="{6E56A4C1-CB64-4734-95E4-C5B455CFA366}" dt="2023-11-13T14:55:53.597" v="50" actId="114"/>
      <pc:docMkLst>
        <pc:docMk/>
      </pc:docMkLst>
      <pc:sldChg chg="modNotesTx">
        <pc:chgData name="Crouch, Erika" userId="960d0b25-76f3-4c09-abc4-a74db4bc34d7" providerId="ADAL" clId="{6E56A4C1-CB64-4734-95E4-C5B455CFA366}" dt="2023-11-13T14:49:38.030" v="5" actId="20577"/>
        <pc:sldMkLst>
          <pc:docMk/>
          <pc:sldMk cId="0" sldId="580"/>
        </pc:sldMkLst>
      </pc:sldChg>
      <pc:sldChg chg="modSp mod modNotesTx">
        <pc:chgData name="Crouch, Erika" userId="960d0b25-76f3-4c09-abc4-a74db4bc34d7" providerId="ADAL" clId="{6E56A4C1-CB64-4734-95E4-C5B455CFA366}" dt="2023-11-13T14:55:53.597" v="50" actId="114"/>
        <pc:sldMkLst>
          <pc:docMk/>
          <pc:sldMk cId="0" sldId="582"/>
        </pc:sldMkLst>
      </pc:sldChg>
      <pc:sldChg chg="ord">
        <pc:chgData name="Crouch, Erika" userId="960d0b25-76f3-4c09-abc4-a74db4bc34d7" providerId="ADAL" clId="{6E56A4C1-CB64-4734-95E4-C5B455CFA366}" dt="2023-11-13T14:41:40.164" v="1"/>
        <pc:sldMkLst>
          <pc:docMk/>
          <pc:sldMk cId="2672010735" sldId="598"/>
        </pc:sldMkLst>
      </pc:sldChg>
    </pc:docChg>
  </pc:docChgLst>
  <pc:docChgLst>
    <pc:chgData name="Crouch, Erika" userId="960d0b25-76f3-4c09-abc4-a74db4bc34d7" providerId="ADAL" clId="{CDFF9091-A307-4F50-AC07-4D18C3ADD3F0}"/>
    <pc:docChg chg="modSld">
      <pc:chgData name="Crouch, Erika" userId="960d0b25-76f3-4c09-abc4-a74db4bc34d7" providerId="ADAL" clId="{CDFF9091-A307-4F50-AC07-4D18C3ADD3F0}" dt="2023-06-17T16:08:56.325" v="1" actId="20577"/>
      <pc:docMkLst>
        <pc:docMk/>
      </pc:docMkLst>
      <pc:sldChg chg="modSp mod">
        <pc:chgData name="Crouch, Erika" userId="960d0b25-76f3-4c09-abc4-a74db4bc34d7" providerId="ADAL" clId="{CDFF9091-A307-4F50-AC07-4D18C3ADD3F0}" dt="2023-06-17T16:08:56.325" v="1" actId="20577"/>
        <pc:sldMkLst>
          <pc:docMk/>
          <pc:sldMk cId="0" sldId="570"/>
        </pc:sldMkLst>
      </pc:sldChg>
    </pc:docChg>
  </pc:docChgLst>
  <pc:docChgLst>
    <pc:chgData name="Crouch, Erika" userId="960d0b25-76f3-4c09-abc4-a74db4bc34d7" providerId="ADAL" clId="{59FCC6E7-664E-4BEE-98C9-8CA2FD1B34BE}"/>
    <pc:docChg chg="custSel modSld">
      <pc:chgData name="Crouch, Erika" userId="960d0b25-76f3-4c09-abc4-a74db4bc34d7" providerId="ADAL" clId="{59FCC6E7-664E-4BEE-98C9-8CA2FD1B34BE}" dt="2025-09-19T09:47:44.638" v="14" actId="20577"/>
      <pc:docMkLst>
        <pc:docMk/>
      </pc:docMkLst>
      <pc:sldChg chg="addSp modSp mod">
        <pc:chgData name="Crouch, Erika" userId="960d0b25-76f3-4c09-abc4-a74db4bc34d7" providerId="ADAL" clId="{59FCC6E7-664E-4BEE-98C9-8CA2FD1B34BE}" dt="2025-09-19T09:47:44.638" v="14" actId="20577"/>
        <pc:sldMkLst>
          <pc:docMk/>
          <pc:sldMk cId="0" sldId="570"/>
        </pc:sldMkLst>
      </pc:sldChg>
      <pc:sldChg chg="addSp delSp modSp mod setBg">
        <pc:chgData name="Crouch, Erika" userId="960d0b25-76f3-4c09-abc4-a74db4bc34d7" providerId="ADAL" clId="{59FCC6E7-664E-4BEE-98C9-8CA2FD1B34BE}" dt="2025-09-18T13:02:37.362" v="12"/>
        <pc:sldMkLst>
          <pc:docMk/>
          <pc:sldMk cId="0" sldId="591"/>
        </pc:sldMkLst>
      </pc:sldChg>
    </pc:docChg>
  </pc:docChgLst>
  <pc:docChgLst>
    <pc:chgData name="Crouch, Erika" userId="960d0b25-76f3-4c09-abc4-a74db4bc34d7" providerId="ADAL" clId="{6A916050-6E36-4DDB-AF96-C7CE0B35D16E}"/>
    <pc:docChg chg="undo custSel addSld delSld modSld sldOrd">
      <pc:chgData name="Crouch, Erika" userId="960d0b25-76f3-4c09-abc4-a74db4bc34d7" providerId="ADAL" clId="{6A916050-6E36-4DDB-AF96-C7CE0B35D16E}" dt="2025-11-02T21:12:17.987" v="3671"/>
      <pc:docMkLst>
        <pc:docMk/>
      </pc:docMkLst>
      <pc:sldChg chg="ord">
        <pc:chgData name="Crouch, Erika" userId="960d0b25-76f3-4c09-abc4-a74db4bc34d7" providerId="ADAL" clId="{6A916050-6E36-4DDB-AF96-C7CE0B35D16E}" dt="2025-10-25T15:53:08.876" v="1084"/>
        <pc:sldMkLst>
          <pc:docMk/>
          <pc:sldMk cId="0" sldId="350"/>
        </pc:sldMkLst>
      </pc:sldChg>
      <pc:sldChg chg="ord">
        <pc:chgData name="Crouch, Erika" userId="960d0b25-76f3-4c09-abc4-a74db4bc34d7" providerId="ADAL" clId="{6A916050-6E36-4DDB-AF96-C7CE0B35D16E}" dt="2025-10-25T15:53:08.876" v="1084"/>
        <pc:sldMkLst>
          <pc:docMk/>
          <pc:sldMk cId="0" sldId="351"/>
        </pc:sldMkLst>
      </pc:sldChg>
      <pc:sldChg chg="ord">
        <pc:chgData name="Crouch, Erika" userId="960d0b25-76f3-4c09-abc4-a74db4bc34d7" providerId="ADAL" clId="{6A916050-6E36-4DDB-AF96-C7CE0B35D16E}" dt="2025-10-25T15:53:08.876" v="1084"/>
        <pc:sldMkLst>
          <pc:docMk/>
          <pc:sldMk cId="0" sldId="352"/>
        </pc:sldMkLst>
      </pc:sldChg>
      <pc:sldChg chg="del ord">
        <pc:chgData name="Crouch, Erika" userId="960d0b25-76f3-4c09-abc4-a74db4bc34d7" providerId="ADAL" clId="{6A916050-6E36-4DDB-AF96-C7CE0B35D16E}" dt="2025-10-25T15:53:47.894" v="1085" actId="2696"/>
        <pc:sldMkLst>
          <pc:docMk/>
          <pc:sldMk cId="0" sldId="354"/>
        </pc:sldMkLst>
      </pc:sldChg>
      <pc:sldChg chg="add">
        <pc:chgData name="Crouch, Erika" userId="960d0b25-76f3-4c09-abc4-a74db4bc34d7" providerId="ADAL" clId="{6A916050-6E36-4DDB-AF96-C7CE0B35D16E}" dt="2025-10-25T15:54:07.867" v="1086"/>
        <pc:sldMkLst>
          <pc:docMk/>
          <pc:sldMk cId="3864610212" sldId="354"/>
        </pc:sldMkLst>
      </pc:sldChg>
      <pc:sldChg chg="addSp delSp modSp mod modAnim">
        <pc:chgData name="Crouch, Erika" userId="960d0b25-76f3-4c09-abc4-a74db4bc34d7" providerId="ADAL" clId="{6A916050-6E36-4DDB-AF96-C7CE0B35D16E}" dt="2025-11-02T21:07:54.758" v="3667" actId="164"/>
        <pc:sldMkLst>
          <pc:docMk/>
          <pc:sldMk cId="0" sldId="364"/>
        </pc:sldMkLst>
        <pc:spChg chg="mod topLvl">
          <ac:chgData name="Crouch, Erika" userId="960d0b25-76f3-4c09-abc4-a74db4bc34d7" providerId="ADAL" clId="{6A916050-6E36-4DDB-AF96-C7CE0B35D16E}" dt="2025-11-02T21:07:54.758" v="3667" actId="164"/>
          <ac:spMkLst>
            <pc:docMk/>
            <pc:sldMk cId="0" sldId="364"/>
            <ac:spMk id="6" creationId="{18884D9C-39F3-B0DA-8BED-EAB3B1EB991E}"/>
          </ac:spMkLst>
        </pc:spChg>
        <pc:spChg chg="mod topLvl">
          <ac:chgData name="Crouch, Erika" userId="960d0b25-76f3-4c09-abc4-a74db4bc34d7" providerId="ADAL" clId="{6A916050-6E36-4DDB-AF96-C7CE0B35D16E}" dt="2025-11-02T21:07:54.758" v="3667" actId="164"/>
          <ac:spMkLst>
            <pc:docMk/>
            <pc:sldMk cId="0" sldId="364"/>
            <ac:spMk id="13" creationId="{2491D2DE-A6D8-DDE2-80CD-11989DC34AA4}"/>
          </ac:spMkLst>
        </pc:spChg>
        <pc:spChg chg="mod topLvl">
          <ac:chgData name="Crouch, Erika" userId="960d0b25-76f3-4c09-abc4-a74db4bc34d7" providerId="ADAL" clId="{6A916050-6E36-4DDB-AF96-C7CE0B35D16E}" dt="2025-11-02T21:07:54.758" v="3667" actId="164"/>
          <ac:spMkLst>
            <pc:docMk/>
            <pc:sldMk cId="0" sldId="364"/>
            <ac:spMk id="15" creationId="{37908795-FB01-C077-B836-70192BBEF538}"/>
          </ac:spMkLst>
        </pc:spChg>
        <pc:spChg chg="mod topLvl">
          <ac:chgData name="Crouch, Erika" userId="960d0b25-76f3-4c09-abc4-a74db4bc34d7" providerId="ADAL" clId="{6A916050-6E36-4DDB-AF96-C7CE0B35D16E}" dt="2025-11-02T21:07:54.758" v="3667" actId="164"/>
          <ac:spMkLst>
            <pc:docMk/>
            <pc:sldMk cId="0" sldId="364"/>
            <ac:spMk id="16" creationId="{66492A3D-C4C7-A5F9-286F-D2FE49912CB0}"/>
          </ac:spMkLst>
        </pc:spChg>
        <pc:spChg chg="mod topLvl">
          <ac:chgData name="Crouch, Erika" userId="960d0b25-76f3-4c09-abc4-a74db4bc34d7" providerId="ADAL" clId="{6A916050-6E36-4DDB-AF96-C7CE0B35D16E}" dt="2025-11-02T21:07:35.817" v="3665" actId="1076"/>
          <ac:spMkLst>
            <pc:docMk/>
            <pc:sldMk cId="0" sldId="364"/>
            <ac:spMk id="18" creationId="{D5BD34D4-AA87-DD70-0087-BACD0106A663}"/>
          </ac:spMkLst>
        </pc:spChg>
        <pc:spChg chg="mod">
          <ac:chgData name="Crouch, Erika" userId="960d0b25-76f3-4c09-abc4-a74db4bc34d7" providerId="ADAL" clId="{6A916050-6E36-4DDB-AF96-C7CE0B35D16E}" dt="2025-11-02T21:07:44.397" v="3666" actId="1076"/>
          <ac:spMkLst>
            <pc:docMk/>
            <pc:sldMk cId="0" sldId="364"/>
            <ac:spMk id="48130" creationId="{F1C159CD-B4DA-3C05-89B7-A494A16BDE35}"/>
          </ac:spMkLst>
        </pc:spChg>
        <pc:spChg chg="mod">
          <ac:chgData name="Crouch, Erika" userId="960d0b25-76f3-4c09-abc4-a74db4bc34d7" providerId="ADAL" clId="{6A916050-6E36-4DDB-AF96-C7CE0B35D16E}" dt="2025-10-31T14:08:15.258" v="3568" actId="1076"/>
          <ac:spMkLst>
            <pc:docMk/>
            <pc:sldMk cId="0" sldId="364"/>
            <ac:spMk id="48131" creationId="{BAF19E3A-4E3F-0E1E-1A74-C222BC3C7F05}"/>
          </ac:spMkLst>
        </pc:spChg>
        <pc:spChg chg="mod topLvl">
          <ac:chgData name="Crouch, Erika" userId="960d0b25-76f3-4c09-abc4-a74db4bc34d7" providerId="ADAL" clId="{6A916050-6E36-4DDB-AF96-C7CE0B35D16E}" dt="2025-11-02T21:07:54.758" v="3667" actId="164"/>
          <ac:spMkLst>
            <pc:docMk/>
            <pc:sldMk cId="0" sldId="364"/>
            <ac:spMk id="48139" creationId="{6DD61C41-82CD-9220-220C-1214989E3073}"/>
          </ac:spMkLst>
        </pc:spChg>
        <pc:spChg chg="mod topLvl">
          <ac:chgData name="Crouch, Erika" userId="960d0b25-76f3-4c09-abc4-a74db4bc34d7" providerId="ADAL" clId="{6A916050-6E36-4DDB-AF96-C7CE0B35D16E}" dt="2025-11-02T21:07:54.758" v="3667" actId="164"/>
          <ac:spMkLst>
            <pc:docMk/>
            <pc:sldMk cId="0" sldId="364"/>
            <ac:spMk id="48141" creationId="{553BF5D0-A04B-7634-1BFC-EF61AACFBC52}"/>
          </ac:spMkLst>
        </pc:spChg>
        <pc:grpChg chg="add mod">
          <ac:chgData name="Crouch, Erika" userId="960d0b25-76f3-4c09-abc4-a74db4bc34d7" providerId="ADAL" clId="{6A916050-6E36-4DDB-AF96-C7CE0B35D16E}" dt="2025-11-02T21:07:35.817" v="3665" actId="1076"/>
          <ac:grpSpMkLst>
            <pc:docMk/>
            <pc:sldMk cId="0" sldId="364"/>
            <ac:grpSpMk id="5" creationId="{C477AA0B-4091-04D6-CC8F-19FC0CFB078F}"/>
          </ac:grpSpMkLst>
        </pc:grpChg>
        <pc:grpChg chg="add mod">
          <ac:chgData name="Crouch, Erika" userId="960d0b25-76f3-4c09-abc4-a74db4bc34d7" providerId="ADAL" clId="{6A916050-6E36-4DDB-AF96-C7CE0B35D16E}" dt="2025-11-02T21:07:54.758" v="3667" actId="164"/>
          <ac:grpSpMkLst>
            <pc:docMk/>
            <pc:sldMk cId="0" sldId="364"/>
            <ac:grpSpMk id="7" creationId="{9007636B-9389-B454-3502-DF733E8E87F4}"/>
          </ac:grpSpMkLst>
        </pc:grpChg>
        <pc:grpChg chg="del mod topLvl">
          <ac:chgData name="Crouch, Erika" userId="960d0b25-76f3-4c09-abc4-a74db4bc34d7" providerId="ADAL" clId="{6A916050-6E36-4DDB-AF96-C7CE0B35D16E}" dt="2025-11-02T21:07:19.547" v="3663" actId="165"/>
          <ac:grpSpMkLst>
            <pc:docMk/>
            <pc:sldMk cId="0" sldId="364"/>
            <ac:grpSpMk id="48133" creationId="{70BF5ED8-1667-4682-2B43-FC75F123E7B7}"/>
          </ac:grpSpMkLst>
        </pc:grpChg>
        <pc:picChg chg="mod topLvl">
          <ac:chgData name="Crouch, Erika" userId="960d0b25-76f3-4c09-abc4-a74db4bc34d7" providerId="ADAL" clId="{6A916050-6E36-4DDB-AF96-C7CE0B35D16E}" dt="2025-11-02T21:07:54.758" v="3667" actId="164"/>
          <ac:picMkLst>
            <pc:docMk/>
            <pc:sldMk cId="0" sldId="364"/>
            <ac:picMk id="48135" creationId="{41DFBE5D-E9F8-88FB-F2E8-A1FD073F5668}"/>
          </ac:picMkLst>
        </pc:picChg>
        <pc:picChg chg="mod topLvl">
          <ac:chgData name="Crouch, Erika" userId="960d0b25-76f3-4c09-abc4-a74db4bc34d7" providerId="ADAL" clId="{6A916050-6E36-4DDB-AF96-C7CE0B35D16E}" dt="2025-11-02T21:07:35.817" v="3665" actId="1076"/>
          <ac:picMkLst>
            <pc:docMk/>
            <pc:sldMk cId="0" sldId="364"/>
            <ac:picMk id="48140" creationId="{F6BDFE63-D7DF-11E1-0854-8A93DB5737A6}"/>
          </ac:picMkLst>
        </pc:picChg>
        <pc:cxnChg chg="add mod">
          <ac:chgData name="Crouch, Erika" userId="960d0b25-76f3-4c09-abc4-a74db4bc34d7" providerId="ADAL" clId="{6A916050-6E36-4DDB-AF96-C7CE0B35D16E}" dt="2025-11-02T21:07:35.817" v="3665" actId="1076"/>
          <ac:cxnSpMkLst>
            <pc:docMk/>
            <pc:sldMk cId="0" sldId="364"/>
            <ac:cxnSpMk id="3" creationId="{189E57E2-973E-94E7-C845-246423D42792}"/>
          </ac:cxnSpMkLst>
        </pc:cxnChg>
        <pc:cxnChg chg="add mod">
          <ac:chgData name="Crouch, Erika" userId="960d0b25-76f3-4c09-abc4-a74db4bc34d7" providerId="ADAL" clId="{6A916050-6E36-4DDB-AF96-C7CE0B35D16E}" dt="2025-11-02T21:07:35.817" v="3665" actId="1076"/>
          <ac:cxnSpMkLst>
            <pc:docMk/>
            <pc:sldMk cId="0" sldId="364"/>
            <ac:cxnSpMk id="4" creationId="{68E698D4-BDA7-37D2-0AE0-BA8100E81404}"/>
          </ac:cxnSpMkLst>
        </pc:cxnChg>
      </pc:sldChg>
      <pc:sldChg chg="modSp mod">
        <pc:chgData name="Crouch, Erika" userId="960d0b25-76f3-4c09-abc4-a74db4bc34d7" providerId="ADAL" clId="{6A916050-6E36-4DDB-AF96-C7CE0B35D16E}" dt="2025-10-31T14:10:06.729" v="3613" actId="1035"/>
        <pc:sldMkLst>
          <pc:docMk/>
          <pc:sldMk cId="0" sldId="368"/>
        </pc:sldMkLst>
        <pc:spChg chg="mod">
          <ac:chgData name="Crouch, Erika" userId="960d0b25-76f3-4c09-abc4-a74db4bc34d7" providerId="ADAL" clId="{6A916050-6E36-4DDB-AF96-C7CE0B35D16E}" dt="2025-10-31T14:10:06.729" v="3613" actId="1035"/>
          <ac:spMkLst>
            <pc:docMk/>
            <pc:sldMk cId="0" sldId="368"/>
            <ac:spMk id="2" creationId="{37FC443C-4730-EE62-29C9-0941A4EF6E9F}"/>
          </ac:spMkLst>
        </pc:spChg>
        <pc:spChg chg="mod">
          <ac:chgData name="Crouch, Erika" userId="960d0b25-76f3-4c09-abc4-a74db4bc34d7" providerId="ADAL" clId="{6A916050-6E36-4DDB-AF96-C7CE0B35D16E}" dt="2025-10-31T14:10:00.998" v="3612" actId="1076"/>
          <ac:spMkLst>
            <pc:docMk/>
            <pc:sldMk cId="0" sldId="368"/>
            <ac:spMk id="5" creationId="{616BD69A-A4CB-6B3A-9DF1-2C4E570351C5}"/>
          </ac:spMkLst>
        </pc:spChg>
      </pc:sldChg>
      <pc:sldChg chg="modSp mod">
        <pc:chgData name="Crouch, Erika" userId="960d0b25-76f3-4c09-abc4-a74db4bc34d7" providerId="ADAL" clId="{6A916050-6E36-4DDB-AF96-C7CE0B35D16E}" dt="2025-11-02T21:01:59.551" v="3651" actId="113"/>
        <pc:sldMkLst>
          <pc:docMk/>
          <pc:sldMk cId="0" sldId="382"/>
        </pc:sldMkLst>
        <pc:spChg chg="mod">
          <ac:chgData name="Crouch, Erika" userId="960d0b25-76f3-4c09-abc4-a74db4bc34d7" providerId="ADAL" clId="{6A916050-6E36-4DDB-AF96-C7CE0B35D16E}" dt="2025-11-02T21:01:59.551" v="3651" actId="113"/>
          <ac:spMkLst>
            <pc:docMk/>
            <pc:sldMk cId="0" sldId="382"/>
            <ac:spMk id="30723" creationId="{A662192D-483B-F33B-0074-457D4CA7B7BD}"/>
          </ac:spMkLst>
        </pc:spChg>
      </pc:sldChg>
      <pc:sldChg chg="addSp delSp modSp mod modAnim modNotesTx">
        <pc:chgData name="Crouch, Erika" userId="960d0b25-76f3-4c09-abc4-a74db4bc34d7" providerId="ADAL" clId="{6A916050-6E36-4DDB-AF96-C7CE0B35D16E}" dt="2025-10-30T21:59:21.065" v="2916" actId="207"/>
        <pc:sldMkLst>
          <pc:docMk/>
          <pc:sldMk cId="0" sldId="396"/>
        </pc:sldMkLst>
        <pc:spChg chg="add mod ord">
          <ac:chgData name="Crouch, Erika" userId="960d0b25-76f3-4c09-abc4-a74db4bc34d7" providerId="ADAL" clId="{6A916050-6E36-4DDB-AF96-C7CE0B35D16E}" dt="2025-10-30T21:58:27.535" v="2913" actId="164"/>
          <ac:spMkLst>
            <pc:docMk/>
            <pc:sldMk cId="0" sldId="396"/>
            <ac:spMk id="2" creationId="{3D3AA268-B1F2-00F8-ED0D-52A635D5F6EF}"/>
          </ac:spMkLst>
        </pc:spChg>
        <pc:spChg chg="add mod ord">
          <ac:chgData name="Crouch, Erika" userId="960d0b25-76f3-4c09-abc4-a74db4bc34d7" providerId="ADAL" clId="{6A916050-6E36-4DDB-AF96-C7CE0B35D16E}" dt="2025-10-30T21:58:27.535" v="2913" actId="164"/>
          <ac:spMkLst>
            <pc:docMk/>
            <pc:sldMk cId="0" sldId="396"/>
            <ac:spMk id="3" creationId="{C316D973-3B4A-8227-A1C5-728582F0CD37}"/>
          </ac:spMkLst>
        </pc:spChg>
        <pc:spChg chg="mod">
          <ac:chgData name="Crouch, Erika" userId="960d0b25-76f3-4c09-abc4-a74db4bc34d7" providerId="ADAL" clId="{6A916050-6E36-4DDB-AF96-C7CE0B35D16E}" dt="2025-10-25T15:33:06.421" v="280" actId="1035"/>
          <ac:spMkLst>
            <pc:docMk/>
            <pc:sldMk cId="0" sldId="396"/>
            <ac:spMk id="4" creationId="{7AC03320-DAB9-EC54-5E3C-81103A745783}"/>
          </ac:spMkLst>
        </pc:spChg>
        <pc:spChg chg="add mod">
          <ac:chgData name="Crouch, Erika" userId="960d0b25-76f3-4c09-abc4-a74db4bc34d7" providerId="ADAL" clId="{6A916050-6E36-4DDB-AF96-C7CE0B35D16E}" dt="2025-10-30T21:58:27.535" v="2913" actId="164"/>
          <ac:spMkLst>
            <pc:docMk/>
            <pc:sldMk cId="0" sldId="396"/>
            <ac:spMk id="5" creationId="{7D267C70-4048-A8EE-1E20-CC12DB9BBAF8}"/>
          </ac:spMkLst>
        </pc:spChg>
        <pc:spChg chg="add mod">
          <ac:chgData name="Crouch, Erika" userId="960d0b25-76f3-4c09-abc4-a74db4bc34d7" providerId="ADAL" clId="{6A916050-6E36-4DDB-AF96-C7CE0B35D16E}" dt="2025-10-30T21:58:40.151" v="2914" actId="164"/>
          <ac:spMkLst>
            <pc:docMk/>
            <pc:sldMk cId="0" sldId="396"/>
            <ac:spMk id="7" creationId="{E00F11CA-B692-41B1-D5F3-E7C902598ADF}"/>
          </ac:spMkLst>
        </pc:spChg>
        <pc:spChg chg="mod">
          <ac:chgData name="Crouch, Erika" userId="960d0b25-76f3-4c09-abc4-a74db4bc34d7" providerId="ADAL" clId="{6A916050-6E36-4DDB-AF96-C7CE0B35D16E}" dt="2025-10-25T15:33:00.221" v="274" actId="1035"/>
          <ac:spMkLst>
            <pc:docMk/>
            <pc:sldMk cId="0" sldId="396"/>
            <ac:spMk id="10" creationId="{2C911459-0850-34BB-5942-C90B5897C7F3}"/>
          </ac:spMkLst>
        </pc:spChg>
        <pc:spChg chg="add mod">
          <ac:chgData name="Crouch, Erika" userId="960d0b25-76f3-4c09-abc4-a74db4bc34d7" providerId="ADAL" clId="{6A916050-6E36-4DDB-AF96-C7CE0B35D16E}" dt="2025-10-30T21:59:21.065" v="2916" actId="207"/>
          <ac:spMkLst>
            <pc:docMk/>
            <pc:sldMk cId="0" sldId="396"/>
            <ac:spMk id="11" creationId="{5E3E7A7C-E7C0-6D47-C4B3-AE601912AB80}"/>
          </ac:spMkLst>
        </pc:spChg>
        <pc:spChg chg="mod">
          <ac:chgData name="Crouch, Erika" userId="960d0b25-76f3-4c09-abc4-a74db4bc34d7" providerId="ADAL" clId="{6A916050-6E36-4DDB-AF96-C7CE0B35D16E}" dt="2025-10-30T21:58:27.535" v="2913" actId="164"/>
          <ac:spMkLst>
            <pc:docMk/>
            <pc:sldMk cId="0" sldId="396"/>
            <ac:spMk id="14" creationId="{03A9CBD4-E90B-666B-A11D-CE65053B0FBD}"/>
          </ac:spMkLst>
        </pc:spChg>
        <pc:spChg chg="mod topLvl">
          <ac:chgData name="Crouch, Erika" userId="960d0b25-76f3-4c09-abc4-a74db4bc34d7" providerId="ADAL" clId="{6A916050-6E36-4DDB-AF96-C7CE0B35D16E}" dt="2025-10-30T21:58:45.739" v="2915" actId="164"/>
          <ac:spMkLst>
            <pc:docMk/>
            <pc:sldMk cId="0" sldId="396"/>
            <ac:spMk id="16" creationId="{CF1FE9D6-D469-E227-56D0-90909FF037C5}"/>
          </ac:spMkLst>
        </pc:spChg>
        <pc:spChg chg="mod">
          <ac:chgData name="Crouch, Erika" userId="960d0b25-76f3-4c09-abc4-a74db4bc34d7" providerId="ADAL" clId="{6A916050-6E36-4DDB-AF96-C7CE0B35D16E}" dt="2025-10-30T21:39:58.552" v="2764" actId="20577"/>
          <ac:spMkLst>
            <pc:docMk/>
            <pc:sldMk cId="0" sldId="396"/>
            <ac:spMk id="40963" creationId="{1538AEB4-CC3A-B4B3-D037-F0D41FBC2A53}"/>
          </ac:spMkLst>
        </pc:spChg>
        <pc:spChg chg="mod">
          <ac:chgData name="Crouch, Erika" userId="960d0b25-76f3-4c09-abc4-a74db4bc34d7" providerId="ADAL" clId="{6A916050-6E36-4DDB-AF96-C7CE0B35D16E}" dt="2025-10-30T21:39:46.983" v="2756" actId="20577"/>
          <ac:spMkLst>
            <pc:docMk/>
            <pc:sldMk cId="0" sldId="396"/>
            <ac:spMk id="41986" creationId="{D7177F52-0EC2-6461-811D-39C8EB7B0176}"/>
          </ac:spMkLst>
        </pc:spChg>
        <pc:grpChg chg="add mod">
          <ac:chgData name="Crouch, Erika" userId="960d0b25-76f3-4c09-abc4-a74db4bc34d7" providerId="ADAL" clId="{6A916050-6E36-4DDB-AF96-C7CE0B35D16E}" dt="2025-10-30T21:58:40.151" v="2914" actId="164"/>
          <ac:grpSpMkLst>
            <pc:docMk/>
            <pc:sldMk cId="0" sldId="396"/>
            <ac:grpSpMk id="6" creationId="{320D3D3B-E069-490E-2875-14DC33CE1FB7}"/>
          </ac:grpSpMkLst>
        </pc:grpChg>
        <pc:grpChg chg="mod topLvl">
          <ac:chgData name="Crouch, Erika" userId="960d0b25-76f3-4c09-abc4-a74db4bc34d7" providerId="ADAL" clId="{6A916050-6E36-4DDB-AF96-C7CE0B35D16E}" dt="2025-10-30T21:58:27.535" v="2913" actId="164"/>
          <ac:grpSpMkLst>
            <pc:docMk/>
            <pc:sldMk cId="0" sldId="396"/>
            <ac:grpSpMk id="15" creationId="{8D1BD2C2-1CC8-E371-1310-65C75C69AEF5}"/>
          </ac:grpSpMkLst>
        </pc:grpChg>
        <pc:grpChg chg="add mod">
          <ac:chgData name="Crouch, Erika" userId="960d0b25-76f3-4c09-abc4-a74db4bc34d7" providerId="ADAL" clId="{6A916050-6E36-4DDB-AF96-C7CE0B35D16E}" dt="2025-10-30T21:58:45.739" v="2915" actId="164"/>
          <ac:grpSpMkLst>
            <pc:docMk/>
            <pc:sldMk cId="0" sldId="396"/>
            <ac:grpSpMk id="20" creationId="{CCBB5D94-893B-CFDF-B742-BCD24683A5A4}"/>
          </ac:grpSpMkLst>
        </pc:grpChg>
        <pc:grpChg chg="add mod">
          <ac:chgData name="Crouch, Erika" userId="960d0b25-76f3-4c09-abc4-a74db4bc34d7" providerId="ADAL" clId="{6A916050-6E36-4DDB-AF96-C7CE0B35D16E}" dt="2025-10-30T21:58:45.739" v="2915" actId="164"/>
          <ac:grpSpMkLst>
            <pc:docMk/>
            <pc:sldMk cId="0" sldId="396"/>
            <ac:grpSpMk id="21" creationId="{27F21BF0-3B81-C051-3DF4-28535164EF0B}"/>
          </ac:grpSpMkLst>
        </pc:grpChg>
        <pc:picChg chg="add mod">
          <ac:chgData name="Crouch, Erika" userId="960d0b25-76f3-4c09-abc4-a74db4bc34d7" providerId="ADAL" clId="{6A916050-6E36-4DDB-AF96-C7CE0B35D16E}" dt="2025-10-30T21:58:40.151" v="2914" actId="164"/>
          <ac:picMkLst>
            <pc:docMk/>
            <pc:sldMk cId="0" sldId="396"/>
            <ac:picMk id="9" creationId="{49C661C0-0E4B-7A75-B8B4-2D513BC46AEA}"/>
          </ac:picMkLst>
        </pc:picChg>
        <pc:picChg chg="mod ord">
          <ac:chgData name="Crouch, Erika" userId="960d0b25-76f3-4c09-abc4-a74db4bc34d7" providerId="ADAL" clId="{6A916050-6E36-4DDB-AF96-C7CE0B35D16E}" dt="2025-10-30T21:58:27.535" v="2913" actId="164"/>
          <ac:picMkLst>
            <pc:docMk/>
            <pc:sldMk cId="0" sldId="396"/>
            <ac:picMk id="13" creationId="{BA59227C-2831-E72B-0A3A-1B1749F25378}"/>
          </ac:picMkLst>
        </pc:picChg>
      </pc:sldChg>
      <pc:sldChg chg="modSp mod ord">
        <pc:chgData name="Crouch, Erika" userId="960d0b25-76f3-4c09-abc4-a74db4bc34d7" providerId="ADAL" clId="{6A916050-6E36-4DDB-AF96-C7CE0B35D16E}" dt="2025-10-31T13:38:23.157" v="2963" actId="1076"/>
        <pc:sldMkLst>
          <pc:docMk/>
          <pc:sldMk cId="0" sldId="420"/>
        </pc:sldMkLst>
        <pc:spChg chg="mod">
          <ac:chgData name="Crouch, Erika" userId="960d0b25-76f3-4c09-abc4-a74db4bc34d7" providerId="ADAL" clId="{6A916050-6E36-4DDB-AF96-C7CE0B35D16E}" dt="2025-10-31T13:38:23.157" v="2963" actId="1076"/>
          <ac:spMkLst>
            <pc:docMk/>
            <pc:sldMk cId="0" sldId="420"/>
            <ac:spMk id="80899" creationId="{594A884B-7030-C804-9200-475CA65218A6}"/>
          </ac:spMkLst>
        </pc:spChg>
      </pc:sldChg>
      <pc:sldChg chg="modSp mod">
        <pc:chgData name="Crouch, Erika" userId="960d0b25-76f3-4c09-abc4-a74db4bc34d7" providerId="ADAL" clId="{6A916050-6E36-4DDB-AF96-C7CE0B35D16E}" dt="2025-10-25T15:52:06.818" v="1080" actId="20577"/>
        <pc:sldMkLst>
          <pc:docMk/>
          <pc:sldMk cId="0" sldId="438"/>
        </pc:sldMkLst>
        <pc:spChg chg="mod">
          <ac:chgData name="Crouch, Erika" userId="960d0b25-76f3-4c09-abc4-a74db4bc34d7" providerId="ADAL" clId="{6A916050-6E36-4DDB-AF96-C7CE0B35D16E}" dt="2025-10-25T15:45:21.150" v="910" actId="14100"/>
          <ac:spMkLst>
            <pc:docMk/>
            <pc:sldMk cId="0" sldId="438"/>
            <ac:spMk id="57346" creationId="{39BC95C2-6E25-0C0A-7951-A1BE647F8E16}"/>
          </ac:spMkLst>
        </pc:spChg>
        <pc:spChg chg="mod">
          <ac:chgData name="Crouch, Erika" userId="960d0b25-76f3-4c09-abc4-a74db4bc34d7" providerId="ADAL" clId="{6A916050-6E36-4DDB-AF96-C7CE0B35D16E}" dt="2025-10-25T15:52:06.818" v="1080" actId="20577"/>
          <ac:spMkLst>
            <pc:docMk/>
            <pc:sldMk cId="0" sldId="438"/>
            <ac:spMk id="57347" creationId="{FDD6C82B-2001-FF6F-B560-4A37C3764B1F}"/>
          </ac:spMkLst>
        </pc:spChg>
      </pc:sldChg>
      <pc:sldChg chg="ord">
        <pc:chgData name="Crouch, Erika" userId="960d0b25-76f3-4c09-abc4-a74db4bc34d7" providerId="ADAL" clId="{6A916050-6E36-4DDB-AF96-C7CE0B35D16E}" dt="2025-10-25T15:52:30.309" v="1082"/>
        <pc:sldMkLst>
          <pc:docMk/>
          <pc:sldMk cId="0" sldId="439"/>
        </pc:sldMkLst>
      </pc:sldChg>
      <pc:sldChg chg="modSp mod">
        <pc:chgData name="Crouch, Erika" userId="960d0b25-76f3-4c09-abc4-a74db4bc34d7" providerId="ADAL" clId="{6A916050-6E36-4DDB-AF96-C7CE0B35D16E}" dt="2025-10-31T14:07:42.885" v="3564" actId="1038"/>
        <pc:sldMkLst>
          <pc:docMk/>
          <pc:sldMk cId="0" sldId="443"/>
        </pc:sldMkLst>
        <pc:spChg chg="mod">
          <ac:chgData name="Crouch, Erika" userId="960d0b25-76f3-4c09-abc4-a74db4bc34d7" providerId="ADAL" clId="{6A916050-6E36-4DDB-AF96-C7CE0B35D16E}" dt="2025-10-31T14:07:42.885" v="3564" actId="1038"/>
          <ac:spMkLst>
            <pc:docMk/>
            <pc:sldMk cId="0" sldId="443"/>
            <ac:spMk id="3" creationId="{3EA6308B-5010-48F4-1BE3-1C36752BB6D4}"/>
          </ac:spMkLst>
        </pc:spChg>
        <pc:spChg chg="mod">
          <ac:chgData name="Crouch, Erika" userId="960d0b25-76f3-4c09-abc4-a74db4bc34d7" providerId="ADAL" clId="{6A916050-6E36-4DDB-AF96-C7CE0B35D16E}" dt="2025-10-31T14:07:15.530" v="3547" actId="1076"/>
          <ac:spMkLst>
            <pc:docMk/>
            <pc:sldMk cId="0" sldId="443"/>
            <ac:spMk id="46083" creationId="{00924157-F6C4-3A0C-000E-71EA5DC6EF49}"/>
          </ac:spMkLst>
        </pc:spChg>
      </pc:sldChg>
      <pc:sldChg chg="modSp mod">
        <pc:chgData name="Crouch, Erika" userId="960d0b25-76f3-4c09-abc4-a74db4bc34d7" providerId="ADAL" clId="{6A916050-6E36-4DDB-AF96-C7CE0B35D16E}" dt="2025-10-25T15:47:40.942" v="1041" actId="20577"/>
        <pc:sldMkLst>
          <pc:docMk/>
          <pc:sldMk cId="0" sldId="465"/>
        </pc:sldMkLst>
        <pc:spChg chg="mod">
          <ac:chgData name="Crouch, Erika" userId="960d0b25-76f3-4c09-abc4-a74db4bc34d7" providerId="ADAL" clId="{6A916050-6E36-4DDB-AF96-C7CE0B35D16E}" dt="2025-10-25T15:47:40.942" v="1041" actId="20577"/>
          <ac:spMkLst>
            <pc:docMk/>
            <pc:sldMk cId="0" sldId="465"/>
            <ac:spMk id="59394" creationId="{3C23C7E4-F753-4048-FF8A-97BED934F739}"/>
          </ac:spMkLst>
        </pc:spChg>
      </pc:sldChg>
      <pc:sldChg chg="modSp">
        <pc:chgData name="Crouch, Erika" userId="960d0b25-76f3-4c09-abc4-a74db4bc34d7" providerId="ADAL" clId="{6A916050-6E36-4DDB-AF96-C7CE0B35D16E}" dt="2025-10-25T15:59:18.048" v="1117" actId="20578"/>
        <pc:sldMkLst>
          <pc:docMk/>
          <pc:sldMk cId="0" sldId="471"/>
        </pc:sldMkLst>
        <pc:spChg chg="mod">
          <ac:chgData name="Crouch, Erika" userId="960d0b25-76f3-4c09-abc4-a74db4bc34d7" providerId="ADAL" clId="{6A916050-6E36-4DDB-AF96-C7CE0B35D16E}" dt="2025-10-25T15:59:18.048" v="1117" actId="20578"/>
          <ac:spMkLst>
            <pc:docMk/>
            <pc:sldMk cId="0" sldId="471"/>
            <ac:spMk id="53251" creationId="{D4D3A9D2-2CD9-F8C3-6E8A-FD5902B135E9}"/>
          </ac:spMkLst>
        </pc:spChg>
      </pc:sldChg>
      <pc:sldChg chg="modSp mod">
        <pc:chgData name="Crouch, Erika" userId="960d0b25-76f3-4c09-abc4-a74db4bc34d7" providerId="ADAL" clId="{6A916050-6E36-4DDB-AF96-C7CE0B35D16E}" dt="2025-11-02T21:04:20.439" v="3654" actId="20577"/>
        <pc:sldMkLst>
          <pc:docMk/>
          <pc:sldMk cId="0" sldId="472"/>
        </pc:sldMkLst>
        <pc:spChg chg="mod">
          <ac:chgData name="Crouch, Erika" userId="960d0b25-76f3-4c09-abc4-a74db4bc34d7" providerId="ADAL" clId="{6A916050-6E36-4DDB-AF96-C7CE0B35D16E}" dt="2025-11-02T21:04:20.439" v="3654" actId="20577"/>
          <ac:spMkLst>
            <pc:docMk/>
            <pc:sldMk cId="0" sldId="472"/>
            <ac:spMk id="44035" creationId="{D0173530-29E6-A293-CE7F-6C153FACA9BB}"/>
          </ac:spMkLst>
        </pc:spChg>
      </pc:sldChg>
      <pc:sldChg chg="modSp">
        <pc:chgData name="Crouch, Erika" userId="960d0b25-76f3-4c09-abc4-a74db4bc34d7" providerId="ADAL" clId="{6A916050-6E36-4DDB-AF96-C7CE0B35D16E}" dt="2025-11-02T21:10:56.894" v="3669" actId="114"/>
        <pc:sldMkLst>
          <pc:docMk/>
          <pc:sldMk cId="0" sldId="489"/>
        </pc:sldMkLst>
        <pc:spChg chg="mod">
          <ac:chgData name="Crouch, Erika" userId="960d0b25-76f3-4c09-abc4-a74db4bc34d7" providerId="ADAL" clId="{6A916050-6E36-4DDB-AF96-C7CE0B35D16E}" dt="2025-11-02T21:10:56.894" v="3669" actId="114"/>
          <ac:spMkLst>
            <pc:docMk/>
            <pc:sldMk cId="0" sldId="489"/>
            <ac:spMk id="77827" creationId="{26C35945-C188-C75E-7F80-88DA4C6A8FD0}"/>
          </ac:spMkLst>
        </pc:spChg>
      </pc:sldChg>
      <pc:sldChg chg="ord">
        <pc:chgData name="Crouch, Erika" userId="960d0b25-76f3-4c09-abc4-a74db4bc34d7" providerId="ADAL" clId="{6A916050-6E36-4DDB-AF96-C7CE0B35D16E}" dt="2025-10-25T15:52:30.309" v="1082"/>
        <pc:sldMkLst>
          <pc:docMk/>
          <pc:sldMk cId="0" sldId="503"/>
        </pc:sldMkLst>
      </pc:sldChg>
      <pc:sldChg chg="del">
        <pc:chgData name="Crouch, Erika" userId="960d0b25-76f3-4c09-abc4-a74db4bc34d7" providerId="ADAL" clId="{6A916050-6E36-4DDB-AF96-C7CE0B35D16E}" dt="2025-10-31T13:37:03.473" v="2961" actId="2696"/>
        <pc:sldMkLst>
          <pc:docMk/>
          <pc:sldMk cId="3310325011" sldId="521"/>
        </pc:sldMkLst>
      </pc:sldChg>
      <pc:sldChg chg="addSp delSp modSp mod modAnim modNotesTx">
        <pc:chgData name="Crouch, Erika" userId="960d0b25-76f3-4c09-abc4-a74db4bc34d7" providerId="ADAL" clId="{6A916050-6E36-4DDB-AF96-C7CE0B35D16E}" dt="2025-10-31T14:11:31.105" v="3637" actId="20577"/>
        <pc:sldMkLst>
          <pc:docMk/>
          <pc:sldMk cId="0" sldId="580"/>
        </pc:sldMkLst>
        <pc:spChg chg="add mod">
          <ac:chgData name="Crouch, Erika" userId="960d0b25-76f3-4c09-abc4-a74db4bc34d7" providerId="ADAL" clId="{6A916050-6E36-4DDB-AF96-C7CE0B35D16E}" dt="2025-10-25T16:28:58.022" v="1668" actId="164"/>
          <ac:spMkLst>
            <pc:docMk/>
            <pc:sldMk cId="0" sldId="580"/>
            <ac:spMk id="3" creationId="{131CD9EC-1D41-3007-16D9-F69BE415C02E}"/>
          </ac:spMkLst>
        </pc:spChg>
        <pc:spChg chg="add mod">
          <ac:chgData name="Crouch, Erika" userId="960d0b25-76f3-4c09-abc4-a74db4bc34d7" providerId="ADAL" clId="{6A916050-6E36-4DDB-AF96-C7CE0B35D16E}" dt="2025-10-25T16:28:58.022" v="1668" actId="164"/>
          <ac:spMkLst>
            <pc:docMk/>
            <pc:sldMk cId="0" sldId="580"/>
            <ac:spMk id="5" creationId="{E47E5450-608D-07D2-03A7-648706D5983C}"/>
          </ac:spMkLst>
        </pc:spChg>
        <pc:spChg chg="add mod">
          <ac:chgData name="Crouch, Erika" userId="960d0b25-76f3-4c09-abc4-a74db4bc34d7" providerId="ADAL" clId="{6A916050-6E36-4DDB-AF96-C7CE0B35D16E}" dt="2025-10-25T16:28:58.022" v="1668" actId="164"/>
          <ac:spMkLst>
            <pc:docMk/>
            <pc:sldMk cId="0" sldId="580"/>
            <ac:spMk id="18" creationId="{748E2E9C-4517-2EFA-9CC6-D3689BD08991}"/>
          </ac:spMkLst>
        </pc:spChg>
        <pc:spChg chg="add mod">
          <ac:chgData name="Crouch, Erika" userId="960d0b25-76f3-4c09-abc4-a74db4bc34d7" providerId="ADAL" clId="{6A916050-6E36-4DDB-AF96-C7CE0B35D16E}" dt="2025-10-25T16:29:55.272" v="1693" actId="1038"/>
          <ac:spMkLst>
            <pc:docMk/>
            <pc:sldMk cId="0" sldId="580"/>
            <ac:spMk id="19" creationId="{A017ED71-19B4-195B-C34D-44159A72AD28}"/>
          </ac:spMkLst>
        </pc:spChg>
        <pc:spChg chg="add mod">
          <ac:chgData name="Crouch, Erika" userId="960d0b25-76f3-4c09-abc4-a74db4bc34d7" providerId="ADAL" clId="{6A916050-6E36-4DDB-AF96-C7CE0B35D16E}" dt="2025-10-25T16:28:58.022" v="1668" actId="164"/>
          <ac:spMkLst>
            <pc:docMk/>
            <pc:sldMk cId="0" sldId="580"/>
            <ac:spMk id="20" creationId="{1B209739-ABA8-CF3B-359A-CDF1ADC3EA46}"/>
          </ac:spMkLst>
        </pc:spChg>
        <pc:spChg chg="add mod">
          <ac:chgData name="Crouch, Erika" userId="960d0b25-76f3-4c09-abc4-a74db4bc34d7" providerId="ADAL" clId="{6A916050-6E36-4DDB-AF96-C7CE0B35D16E}" dt="2025-10-25T16:28:58.022" v="1668" actId="164"/>
          <ac:spMkLst>
            <pc:docMk/>
            <pc:sldMk cId="0" sldId="580"/>
            <ac:spMk id="21" creationId="{4D7BC748-9476-BAC6-9E65-0596DCBF45DB}"/>
          </ac:spMkLst>
        </pc:spChg>
        <pc:spChg chg="mod">
          <ac:chgData name="Crouch, Erika" userId="960d0b25-76f3-4c09-abc4-a74db4bc34d7" providerId="ADAL" clId="{6A916050-6E36-4DDB-AF96-C7CE0B35D16E}" dt="2025-10-31T14:11:31.105" v="3637" actId="20577"/>
          <ac:spMkLst>
            <pc:docMk/>
            <pc:sldMk cId="0" sldId="580"/>
            <ac:spMk id="82947" creationId="{523CC65B-E86F-8A16-DA9A-A81F4CB5C9F0}"/>
          </ac:spMkLst>
        </pc:spChg>
        <pc:grpChg chg="add mod">
          <ac:chgData name="Crouch, Erika" userId="960d0b25-76f3-4c09-abc4-a74db4bc34d7" providerId="ADAL" clId="{6A916050-6E36-4DDB-AF96-C7CE0B35D16E}" dt="2025-10-25T16:28:58.022" v="1668" actId="164"/>
          <ac:grpSpMkLst>
            <pc:docMk/>
            <pc:sldMk cId="0" sldId="580"/>
            <ac:grpSpMk id="22" creationId="{99CC7461-213D-DEA6-8E77-92A8DA64F652}"/>
          </ac:grpSpMkLst>
        </pc:grpChg>
      </pc:sldChg>
      <pc:sldChg chg="del">
        <pc:chgData name="Crouch, Erika" userId="960d0b25-76f3-4c09-abc4-a74db4bc34d7" providerId="ADAL" clId="{6A916050-6E36-4DDB-AF96-C7CE0B35D16E}" dt="2025-10-31T13:28:12.697" v="2920" actId="2696"/>
        <pc:sldMkLst>
          <pc:docMk/>
          <pc:sldMk cId="0" sldId="588"/>
        </pc:sldMkLst>
      </pc:sldChg>
      <pc:sldChg chg="modSp mod">
        <pc:chgData name="Crouch, Erika" userId="960d0b25-76f3-4c09-abc4-a74db4bc34d7" providerId="ADAL" clId="{6A916050-6E36-4DDB-AF96-C7CE0B35D16E}" dt="2025-10-31T13:34:41.878" v="2960" actId="20577"/>
        <pc:sldMkLst>
          <pc:docMk/>
          <pc:sldMk cId="0" sldId="592"/>
        </pc:sldMkLst>
        <pc:spChg chg="mod">
          <ac:chgData name="Crouch, Erika" userId="960d0b25-76f3-4c09-abc4-a74db4bc34d7" providerId="ADAL" clId="{6A916050-6E36-4DDB-AF96-C7CE0B35D16E}" dt="2025-10-31T13:34:41.878" v="2960" actId="20577"/>
          <ac:spMkLst>
            <pc:docMk/>
            <pc:sldMk cId="0" sldId="592"/>
            <ac:spMk id="26626" creationId="{402EC1A2-CC4F-3E85-AB3D-6EBE38C159FD}"/>
          </ac:spMkLst>
        </pc:spChg>
      </pc:sldChg>
      <pc:sldChg chg="del">
        <pc:chgData name="Crouch, Erika" userId="960d0b25-76f3-4c09-abc4-a74db4bc34d7" providerId="ADAL" clId="{6A916050-6E36-4DDB-AF96-C7CE0B35D16E}" dt="2025-10-31T13:39:25.487" v="2964" actId="2696"/>
        <pc:sldMkLst>
          <pc:docMk/>
          <pc:sldMk cId="0" sldId="595"/>
        </pc:sldMkLst>
      </pc:sldChg>
      <pc:sldChg chg="modSp mod modAnim">
        <pc:chgData name="Crouch, Erika" userId="960d0b25-76f3-4c09-abc4-a74db4bc34d7" providerId="ADAL" clId="{6A916050-6E36-4DDB-AF96-C7CE0B35D16E}" dt="2025-11-02T21:12:17.987" v="3671"/>
        <pc:sldMkLst>
          <pc:docMk/>
          <pc:sldMk cId="0" sldId="596"/>
        </pc:sldMkLst>
        <pc:spChg chg="mod">
          <ac:chgData name="Crouch, Erika" userId="960d0b25-76f3-4c09-abc4-a74db4bc34d7" providerId="ADAL" clId="{6A916050-6E36-4DDB-AF96-C7CE0B35D16E}" dt="2025-10-31T13:57:02.708" v="3262" actId="1076"/>
          <ac:spMkLst>
            <pc:docMk/>
            <pc:sldMk cId="0" sldId="596"/>
            <ac:spMk id="108547" creationId="{719C10C4-7FA7-1695-9C28-051F3E8F835E}"/>
          </ac:spMkLst>
        </pc:spChg>
        <pc:spChg chg="mod">
          <ac:chgData name="Crouch, Erika" userId="960d0b25-76f3-4c09-abc4-a74db4bc34d7" providerId="ADAL" clId="{6A916050-6E36-4DDB-AF96-C7CE0B35D16E}" dt="2025-10-25T17:29:21.035" v="2196" actId="1076"/>
          <ac:spMkLst>
            <pc:docMk/>
            <pc:sldMk cId="0" sldId="596"/>
            <ac:spMk id="108548" creationId="{C7E523E9-429B-4C9E-6770-D8A69C5285F3}"/>
          </ac:spMkLst>
        </pc:spChg>
      </pc:sldChg>
      <pc:sldChg chg="modSp mod ord modNotesTx">
        <pc:chgData name="Crouch, Erika" userId="960d0b25-76f3-4c09-abc4-a74db4bc34d7" providerId="ADAL" clId="{6A916050-6E36-4DDB-AF96-C7CE0B35D16E}" dt="2025-10-31T14:15:20.524" v="3639" actId="6549"/>
        <pc:sldMkLst>
          <pc:docMk/>
          <pc:sldMk cId="0" sldId="597"/>
        </pc:sldMkLst>
        <pc:spChg chg="mod">
          <ac:chgData name="Crouch, Erika" userId="960d0b25-76f3-4c09-abc4-a74db4bc34d7" providerId="ADAL" clId="{6A916050-6E36-4DDB-AF96-C7CE0B35D16E}" dt="2025-10-31T14:05:40.493" v="3543" actId="20577"/>
          <ac:spMkLst>
            <pc:docMk/>
            <pc:sldMk cId="0" sldId="597"/>
            <ac:spMk id="110595" creationId="{9C79C889-F21F-A61A-27A6-D709D9B69D65}"/>
          </ac:spMkLst>
        </pc:spChg>
      </pc:sldChg>
      <pc:sldChg chg="modSp mod modNotesTx">
        <pc:chgData name="Crouch, Erika" userId="960d0b25-76f3-4c09-abc4-a74db4bc34d7" providerId="ADAL" clId="{6A916050-6E36-4DDB-AF96-C7CE0B35D16E}" dt="2025-11-02T21:00:10.316" v="3650" actId="20577"/>
        <pc:sldMkLst>
          <pc:docMk/>
          <pc:sldMk cId="2710313942" sldId="599"/>
        </pc:sldMkLst>
        <pc:spChg chg="mod">
          <ac:chgData name="Crouch, Erika" userId="960d0b25-76f3-4c09-abc4-a74db4bc34d7" providerId="ADAL" clId="{6A916050-6E36-4DDB-AF96-C7CE0B35D16E}" dt="2025-11-02T21:00:10.316" v="3650" actId="20577"/>
          <ac:spMkLst>
            <pc:docMk/>
            <pc:sldMk cId="2710313942" sldId="599"/>
            <ac:spMk id="2" creationId="{AD8E9790-5564-CA01-52E7-7FB7C9D627CA}"/>
          </ac:spMkLst>
        </pc:spChg>
        <pc:spChg chg="mod">
          <ac:chgData name="Crouch, Erika" userId="960d0b25-76f3-4c09-abc4-a74db4bc34d7" providerId="ADAL" clId="{6A916050-6E36-4DDB-AF96-C7CE0B35D16E}" dt="2025-10-25T16:17:52.884" v="1620" actId="14100"/>
          <ac:spMkLst>
            <pc:docMk/>
            <pc:sldMk cId="2710313942" sldId="599"/>
            <ac:spMk id="3" creationId="{7990A481-FE77-55AF-A911-FABC73C0FC9F}"/>
          </ac:spMkLst>
        </pc:spChg>
      </pc:sldChg>
      <pc:sldChg chg="modAnim">
        <pc:chgData name="Crouch, Erika" userId="960d0b25-76f3-4c09-abc4-a74db4bc34d7" providerId="ADAL" clId="{6A916050-6E36-4DDB-AF96-C7CE0B35D16E}" dt="2025-11-02T21:09:13.859" v="3668"/>
        <pc:sldMkLst>
          <pc:docMk/>
          <pc:sldMk cId="2058876955" sldId="600"/>
        </pc:sldMkLst>
      </pc:sldChg>
      <pc:sldChg chg="addSp modSp add del mod modAnim">
        <pc:chgData name="Crouch, Erika" userId="960d0b25-76f3-4c09-abc4-a74db4bc34d7" providerId="ADAL" clId="{6A916050-6E36-4DDB-AF96-C7CE0B35D16E}" dt="2025-10-31T13:27:32.923" v="2919" actId="2696"/>
        <pc:sldMkLst>
          <pc:docMk/>
          <pc:sldMk cId="980754447" sldId="602"/>
        </pc:sldMkLst>
        <pc:picChg chg="add mod modCrop">
          <ac:chgData name="Crouch, Erika" userId="960d0b25-76f3-4c09-abc4-a74db4bc34d7" providerId="ADAL" clId="{6A916050-6E36-4DDB-AF96-C7CE0B35D16E}" dt="2025-10-25T17:18:46.786" v="1949" actId="1076"/>
          <ac:picMkLst>
            <pc:docMk/>
            <pc:sldMk cId="980754447" sldId="602"/>
            <ac:picMk id="3" creationId="{E2F5CBCA-83FA-EB50-64BE-17141C304CB8}"/>
          </ac:picMkLst>
        </pc:picChg>
        <pc:picChg chg="mod modCrop">
          <ac:chgData name="Crouch, Erika" userId="960d0b25-76f3-4c09-abc4-a74db4bc34d7" providerId="ADAL" clId="{6A916050-6E36-4DDB-AF96-C7CE0B35D16E}" dt="2025-10-25T17:18:46.786" v="1949" actId="1076"/>
          <ac:picMkLst>
            <pc:docMk/>
            <pc:sldMk cId="980754447" sldId="602"/>
            <ac:picMk id="5" creationId="{C71D1A47-3767-4859-2802-D9B8180D412B}"/>
          </ac:picMkLst>
        </pc:picChg>
      </pc:sldChg>
      <pc:sldChg chg="modSp del mod">
        <pc:chgData name="Crouch, Erika" userId="960d0b25-76f3-4c09-abc4-a74db4bc34d7" providerId="ADAL" clId="{6A916050-6E36-4DDB-AF96-C7CE0B35D16E}" dt="2025-10-25T15:59:47.233" v="1118" actId="2696"/>
        <pc:sldMkLst>
          <pc:docMk/>
          <pc:sldMk cId="0" sldId="630"/>
        </pc:sldMkLst>
      </pc:sldChg>
      <pc:sldChg chg="modSp add mod modNotesTx">
        <pc:chgData name="Crouch, Erika" userId="960d0b25-76f3-4c09-abc4-a74db4bc34d7" providerId="ADAL" clId="{6A916050-6E36-4DDB-AF96-C7CE0B35D16E}" dt="2025-10-30T10:59:37.456" v="2754" actId="2165"/>
        <pc:sldMkLst>
          <pc:docMk/>
          <pc:sldMk cId="2735170431" sldId="630"/>
        </pc:sldMkLst>
        <pc:graphicFrameChg chg="mod modGraphic">
          <ac:chgData name="Crouch, Erika" userId="960d0b25-76f3-4c09-abc4-a74db4bc34d7" providerId="ADAL" clId="{6A916050-6E36-4DDB-AF96-C7CE0B35D16E}" dt="2025-10-30T10:59:37.456" v="2754" actId="2165"/>
          <ac:graphicFrameMkLst>
            <pc:docMk/>
            <pc:sldMk cId="2735170431" sldId="630"/>
            <ac:graphicFrameMk id="4" creationId="{01F4BF43-5B70-6798-6F63-A6853D1C2740}"/>
          </ac:graphicFrameMkLst>
        </pc:graphicFrameChg>
      </pc:sldChg>
      <pc:sldChg chg="modSp mod">
        <pc:chgData name="Crouch, Erika" userId="960d0b25-76f3-4c09-abc4-a74db4bc34d7" providerId="ADAL" clId="{6A916050-6E36-4DDB-AF96-C7CE0B35D16E}" dt="2025-10-25T17:20:08.716" v="1974" actId="20577"/>
        <pc:sldMkLst>
          <pc:docMk/>
          <pc:sldMk cId="2824566208" sldId="651"/>
        </pc:sldMkLst>
        <pc:spChg chg="mod">
          <ac:chgData name="Crouch, Erika" userId="960d0b25-76f3-4c09-abc4-a74db4bc34d7" providerId="ADAL" clId="{6A916050-6E36-4DDB-AF96-C7CE0B35D16E}" dt="2025-10-25T17:20:08.716" v="1974" actId="20577"/>
          <ac:spMkLst>
            <pc:docMk/>
            <pc:sldMk cId="2824566208" sldId="651"/>
            <ac:spMk id="2" creationId="{4E3F7205-A46B-8A9A-B369-D32FC3ACC9DB}"/>
          </ac:spMkLst>
        </pc:spChg>
      </pc:sldChg>
      <pc:sldChg chg="addSp delSp modSp add mod modAnim modNotesTx">
        <pc:chgData name="Crouch, Erika" userId="960d0b25-76f3-4c09-abc4-a74db4bc34d7" providerId="ADAL" clId="{6A916050-6E36-4DDB-AF96-C7CE0B35D16E}" dt="2025-10-31T13:45:47.298" v="3064" actId="20577"/>
        <pc:sldMkLst>
          <pc:docMk/>
          <pc:sldMk cId="1526688712" sldId="664"/>
        </pc:sldMkLst>
        <pc:spChg chg="add mod">
          <ac:chgData name="Crouch, Erika" userId="960d0b25-76f3-4c09-abc4-a74db4bc34d7" providerId="ADAL" clId="{6A916050-6E36-4DDB-AF96-C7CE0B35D16E}" dt="2025-10-31T13:32:45.571" v="2953" actId="164"/>
          <ac:spMkLst>
            <pc:docMk/>
            <pc:sldMk cId="1526688712" sldId="664"/>
            <ac:spMk id="2" creationId="{5604BAD8-2183-43CE-13DD-5CBF84672310}"/>
          </ac:spMkLst>
        </pc:spChg>
        <pc:spChg chg="mod">
          <ac:chgData name="Crouch, Erika" userId="960d0b25-76f3-4c09-abc4-a74db4bc34d7" providerId="ADAL" clId="{6A916050-6E36-4DDB-AF96-C7CE0B35D16E}" dt="2025-10-31T13:32:19.277" v="2951" actId="1076"/>
          <ac:spMkLst>
            <pc:docMk/>
            <pc:sldMk cId="1526688712" sldId="664"/>
            <ac:spMk id="5" creationId="{AC4F0624-1EEA-83D4-D5B5-6C1393DE6887}"/>
          </ac:spMkLst>
        </pc:spChg>
        <pc:spChg chg="mod">
          <ac:chgData name="Crouch, Erika" userId="960d0b25-76f3-4c09-abc4-a74db4bc34d7" providerId="ADAL" clId="{6A916050-6E36-4DDB-AF96-C7CE0B35D16E}" dt="2025-10-31T13:32:19.277" v="2951" actId="1076"/>
          <ac:spMkLst>
            <pc:docMk/>
            <pc:sldMk cId="1526688712" sldId="664"/>
            <ac:spMk id="7" creationId="{E059B13B-ABF0-E9D6-F88F-EB89EA26C424}"/>
          </ac:spMkLst>
        </pc:spChg>
        <pc:spChg chg="mod">
          <ac:chgData name="Crouch, Erika" userId="960d0b25-76f3-4c09-abc4-a74db4bc34d7" providerId="ADAL" clId="{6A916050-6E36-4DDB-AF96-C7CE0B35D16E}" dt="2025-10-31T13:32:19.277" v="2951" actId="1076"/>
          <ac:spMkLst>
            <pc:docMk/>
            <pc:sldMk cId="1526688712" sldId="664"/>
            <ac:spMk id="26" creationId="{D241E73D-AE3A-1C94-4360-6E7C0E1138FE}"/>
          </ac:spMkLst>
        </pc:spChg>
        <pc:spChg chg="mod topLvl">
          <ac:chgData name="Crouch, Erika" userId="960d0b25-76f3-4c09-abc4-a74db4bc34d7" providerId="ADAL" clId="{6A916050-6E36-4DDB-AF96-C7CE0B35D16E}" dt="2025-10-31T13:32:45.571" v="2953" actId="164"/>
          <ac:spMkLst>
            <pc:docMk/>
            <pc:sldMk cId="1526688712" sldId="664"/>
            <ac:spMk id="27" creationId="{DD442056-87FD-FAC0-D8D1-3D714E0E4BB0}"/>
          </ac:spMkLst>
        </pc:spChg>
        <pc:spChg chg="mod">
          <ac:chgData name="Crouch, Erika" userId="960d0b25-76f3-4c09-abc4-a74db4bc34d7" providerId="ADAL" clId="{6A916050-6E36-4DDB-AF96-C7CE0B35D16E}" dt="2025-10-31T13:32:19.277" v="2951" actId="1076"/>
          <ac:spMkLst>
            <pc:docMk/>
            <pc:sldMk cId="1526688712" sldId="664"/>
            <ac:spMk id="73732" creationId="{652091A0-7912-C6AE-8D5D-D7B1BF4CECC4}"/>
          </ac:spMkLst>
        </pc:spChg>
        <pc:spChg chg="mod topLvl">
          <ac:chgData name="Crouch, Erika" userId="960d0b25-76f3-4c09-abc4-a74db4bc34d7" providerId="ADAL" clId="{6A916050-6E36-4DDB-AF96-C7CE0B35D16E}" dt="2025-10-31T13:33:46.878" v="2959" actId="1076"/>
          <ac:spMkLst>
            <pc:docMk/>
            <pc:sldMk cId="1526688712" sldId="664"/>
            <ac:spMk id="73740" creationId="{94865020-7173-0AC9-B6AE-639391D380B8}"/>
          </ac:spMkLst>
        </pc:spChg>
        <pc:spChg chg="mod topLvl">
          <ac:chgData name="Crouch, Erika" userId="960d0b25-76f3-4c09-abc4-a74db4bc34d7" providerId="ADAL" clId="{6A916050-6E36-4DDB-AF96-C7CE0B35D16E}" dt="2025-10-31T13:33:46.878" v="2959" actId="1076"/>
          <ac:spMkLst>
            <pc:docMk/>
            <pc:sldMk cId="1526688712" sldId="664"/>
            <ac:spMk id="73741" creationId="{9F884912-1FB6-B7EA-D3E4-5A0AAEC27BAB}"/>
          </ac:spMkLst>
        </pc:spChg>
        <pc:spChg chg="mod">
          <ac:chgData name="Crouch, Erika" userId="960d0b25-76f3-4c09-abc4-a74db4bc34d7" providerId="ADAL" clId="{6A916050-6E36-4DDB-AF96-C7CE0B35D16E}" dt="2025-10-31T13:32:19.277" v="2951" actId="1076"/>
          <ac:spMkLst>
            <pc:docMk/>
            <pc:sldMk cId="1526688712" sldId="664"/>
            <ac:spMk id="73747" creationId="{BDD9DC53-5551-E5E7-A9EC-2EFEC86C35D7}"/>
          </ac:spMkLst>
        </pc:spChg>
        <pc:spChg chg="mod">
          <ac:chgData name="Crouch, Erika" userId="960d0b25-76f3-4c09-abc4-a74db4bc34d7" providerId="ADAL" clId="{6A916050-6E36-4DDB-AF96-C7CE0B35D16E}" dt="2025-10-31T13:32:19.277" v="2951" actId="1076"/>
          <ac:spMkLst>
            <pc:docMk/>
            <pc:sldMk cId="1526688712" sldId="664"/>
            <ac:spMk id="73757" creationId="{D8DF812F-9D5A-D8B1-97E3-9B48F170C46B}"/>
          </ac:spMkLst>
        </pc:spChg>
        <pc:spChg chg="mod">
          <ac:chgData name="Crouch, Erika" userId="960d0b25-76f3-4c09-abc4-a74db4bc34d7" providerId="ADAL" clId="{6A916050-6E36-4DDB-AF96-C7CE0B35D16E}" dt="2025-10-31T13:32:19.277" v="2951" actId="1076"/>
          <ac:spMkLst>
            <pc:docMk/>
            <pc:sldMk cId="1526688712" sldId="664"/>
            <ac:spMk id="73760" creationId="{16D3556C-140A-7DC6-D7EE-01201D6270A2}"/>
          </ac:spMkLst>
        </pc:spChg>
        <pc:spChg chg="mod">
          <ac:chgData name="Crouch, Erika" userId="960d0b25-76f3-4c09-abc4-a74db4bc34d7" providerId="ADAL" clId="{6A916050-6E36-4DDB-AF96-C7CE0B35D16E}" dt="2025-10-31T13:32:19.277" v="2951" actId="1076"/>
          <ac:spMkLst>
            <pc:docMk/>
            <pc:sldMk cId="1526688712" sldId="664"/>
            <ac:spMk id="73762" creationId="{ECE78E76-61DF-A3EB-0EED-FFC3971093C7}"/>
          </ac:spMkLst>
        </pc:spChg>
        <pc:spChg chg="mod">
          <ac:chgData name="Crouch, Erika" userId="960d0b25-76f3-4c09-abc4-a74db4bc34d7" providerId="ADAL" clId="{6A916050-6E36-4DDB-AF96-C7CE0B35D16E}" dt="2025-10-31T13:32:19.277" v="2951" actId="1076"/>
          <ac:spMkLst>
            <pc:docMk/>
            <pc:sldMk cId="1526688712" sldId="664"/>
            <ac:spMk id="73763" creationId="{67350B68-775F-BEAF-3014-EDB9DE3E1014}"/>
          </ac:spMkLst>
        </pc:spChg>
        <pc:grpChg chg="add mod">
          <ac:chgData name="Crouch, Erika" userId="960d0b25-76f3-4c09-abc4-a74db4bc34d7" providerId="ADAL" clId="{6A916050-6E36-4DDB-AF96-C7CE0B35D16E}" dt="2025-10-31T13:32:45.571" v="2953" actId="164"/>
          <ac:grpSpMkLst>
            <pc:docMk/>
            <pc:sldMk cId="1526688712" sldId="664"/>
            <ac:grpSpMk id="3" creationId="{8BA75299-DE05-BAD2-621D-0B6FE94B67F2}"/>
          </ac:grpSpMkLst>
        </pc:grpChg>
        <pc:grpChg chg="add mod">
          <ac:chgData name="Crouch, Erika" userId="960d0b25-76f3-4c09-abc4-a74db4bc34d7" providerId="ADAL" clId="{6A916050-6E36-4DDB-AF96-C7CE0B35D16E}" dt="2025-10-31T13:33:46.878" v="2959" actId="1076"/>
          <ac:grpSpMkLst>
            <pc:docMk/>
            <pc:sldMk cId="1526688712" sldId="664"/>
            <ac:grpSpMk id="4" creationId="{91D593E4-4F05-3E41-61E2-B1B45D966040}"/>
          </ac:grpSpMkLst>
        </pc:grpChg>
      </pc:sldChg>
      <pc:sldChg chg="modSp add mod modNotesTx">
        <pc:chgData name="Crouch, Erika" userId="960d0b25-76f3-4c09-abc4-a74db4bc34d7" providerId="ADAL" clId="{6A916050-6E36-4DDB-AF96-C7CE0B35D16E}" dt="2025-10-31T14:04:21.989" v="3515" actId="20577"/>
        <pc:sldMkLst>
          <pc:docMk/>
          <pc:sldMk cId="2076436688" sldId="665"/>
        </pc:sldMkLst>
        <pc:spChg chg="mod">
          <ac:chgData name="Crouch, Erika" userId="960d0b25-76f3-4c09-abc4-a74db4bc34d7" providerId="ADAL" clId="{6A916050-6E36-4DDB-AF96-C7CE0B35D16E}" dt="2025-10-31T14:02:48.388" v="3456" actId="1076"/>
          <ac:spMkLst>
            <pc:docMk/>
            <pc:sldMk cId="2076436688" sldId="665"/>
            <ac:spMk id="7" creationId="{888641F5-FF74-3BA5-D92B-31D3F9FCE424}"/>
          </ac:spMkLst>
        </pc:spChg>
        <pc:spChg chg="mod">
          <ac:chgData name="Crouch, Erika" userId="960d0b25-76f3-4c09-abc4-a74db4bc34d7" providerId="ADAL" clId="{6A916050-6E36-4DDB-AF96-C7CE0B35D16E}" dt="2025-10-31T13:58:00.094" v="3280" actId="6549"/>
          <ac:spMkLst>
            <pc:docMk/>
            <pc:sldMk cId="2076436688" sldId="665"/>
            <ac:spMk id="12" creationId="{211389C2-9119-41D5-BD3A-75D8E884728D}"/>
          </ac:spMkLst>
        </pc:spChg>
        <pc:spChg chg="mod">
          <ac:chgData name="Crouch, Erika" userId="960d0b25-76f3-4c09-abc4-a74db4bc34d7" providerId="ADAL" clId="{6A916050-6E36-4DDB-AF96-C7CE0B35D16E}" dt="2025-10-31T14:03:11.677" v="3461" actId="20577"/>
          <ac:spMkLst>
            <pc:docMk/>
            <pc:sldMk cId="2076436688" sldId="665"/>
            <ac:spMk id="17" creationId="{0C571C5C-5A58-6B05-7EB9-80E56AB39942}"/>
          </ac:spMkLst>
        </pc:spChg>
        <pc:cxnChg chg="mod">
          <ac:chgData name="Crouch, Erika" userId="960d0b25-76f3-4c09-abc4-a74db4bc34d7" providerId="ADAL" clId="{6A916050-6E36-4DDB-AF96-C7CE0B35D16E}" dt="2025-10-31T14:03:01.485" v="3460" actId="1035"/>
          <ac:cxnSpMkLst>
            <pc:docMk/>
            <pc:sldMk cId="2076436688" sldId="665"/>
            <ac:cxnSpMk id="82961" creationId="{3544E876-486A-2261-D782-A276441062BE}"/>
          </ac:cxnSpMkLst>
        </pc:cxnChg>
        <pc:cxnChg chg="mod">
          <ac:chgData name="Crouch, Erika" userId="960d0b25-76f3-4c09-abc4-a74db4bc34d7" providerId="ADAL" clId="{6A916050-6E36-4DDB-AF96-C7CE0B35D16E}" dt="2025-10-31T14:02:48.388" v="3456" actId="1076"/>
          <ac:cxnSpMkLst>
            <pc:docMk/>
            <pc:sldMk cId="2076436688" sldId="665"/>
            <ac:cxnSpMk id="82962" creationId="{9DB6AE60-B933-8279-16C1-0CC9E92E6531}"/>
          </ac:cxnSpMkLst>
        </pc:cxnChg>
      </pc:sldChg>
    </pc:docChg>
  </pc:docChgLst>
  <pc:docChgLst>
    <pc:chgData name="Crouch, Erika" userId="960d0b25-76f3-4c09-abc4-a74db4bc34d7" providerId="ADAL" clId="{152044A6-D1A9-4B91-BA49-CEDBC188ECE8}"/>
    <pc:docChg chg="custSel modSld">
      <pc:chgData name="Crouch, Erika" userId="960d0b25-76f3-4c09-abc4-a74db4bc34d7" providerId="ADAL" clId="{152044A6-D1A9-4B91-BA49-CEDBC188ECE8}" dt="2025-04-29T11:07:31.345" v="142" actId="1076"/>
      <pc:docMkLst>
        <pc:docMk/>
      </pc:docMkLst>
      <pc:sldChg chg="modSp mod modNotesTx">
        <pc:chgData name="Crouch, Erika" userId="960d0b25-76f3-4c09-abc4-a74db4bc34d7" providerId="ADAL" clId="{152044A6-D1A9-4B91-BA49-CEDBC188ECE8}" dt="2025-04-29T10:59:35.681" v="109" actId="114"/>
        <pc:sldMkLst>
          <pc:docMk/>
          <pc:sldMk cId="0" sldId="396"/>
        </pc:sldMkLst>
      </pc:sldChg>
      <pc:sldChg chg="modSp mod">
        <pc:chgData name="Crouch, Erika" userId="960d0b25-76f3-4c09-abc4-a74db4bc34d7" providerId="ADAL" clId="{152044A6-D1A9-4B91-BA49-CEDBC188ECE8}" dt="2025-04-29T11:07:31.345" v="142" actId="1076"/>
        <pc:sldMkLst>
          <pc:docMk/>
          <pc:sldMk cId="0" sldId="5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7F86A68D-82AD-D4EA-72AD-80D8EFA4222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61795" name="Rectangle 3">
            <a:extLst>
              <a:ext uri="{FF2B5EF4-FFF2-40B4-BE49-F238E27FC236}">
                <a16:creationId xmlns:a16="http://schemas.microsoft.com/office/drawing/2014/main" id="{D75081CA-E2AC-CA71-0190-8906724ADD2B}"/>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28676" name="Rectangle 4">
            <a:extLst>
              <a:ext uri="{FF2B5EF4-FFF2-40B4-BE49-F238E27FC236}">
                <a16:creationId xmlns:a16="http://schemas.microsoft.com/office/drawing/2014/main" id="{9263B7D0-98D4-0D56-AE2D-88A4D6E624A0}"/>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7" name="Rectangle 5">
            <a:extLst>
              <a:ext uri="{FF2B5EF4-FFF2-40B4-BE49-F238E27FC236}">
                <a16:creationId xmlns:a16="http://schemas.microsoft.com/office/drawing/2014/main" id="{DCDE3EDD-D90C-9859-2FDD-CCE3563D4C80}"/>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1798" name="Rectangle 6">
            <a:extLst>
              <a:ext uri="{FF2B5EF4-FFF2-40B4-BE49-F238E27FC236}">
                <a16:creationId xmlns:a16="http://schemas.microsoft.com/office/drawing/2014/main" id="{3D763FB9-2FFE-EDF8-9737-1485E68D0795}"/>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61799" name="Rectangle 7">
            <a:extLst>
              <a:ext uri="{FF2B5EF4-FFF2-40B4-BE49-F238E27FC236}">
                <a16:creationId xmlns:a16="http://schemas.microsoft.com/office/drawing/2014/main" id="{7515D14D-979C-5402-4A38-BDC67D04045C}"/>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0369A8F-8986-4198-9EBC-C7F9BD2D693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457200" algn="l" rtl="0" eaLnBrk="0" fontAlgn="base" hangingPunct="0">
      <a:spcBef>
        <a:spcPct val="30000"/>
      </a:spcBef>
      <a:spcAft>
        <a:spcPct val="0"/>
      </a:spcAft>
      <a:defRPr sz="1400" kern="1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914400" algn="l" rtl="0" eaLnBrk="0" fontAlgn="base" hangingPunct="0">
      <a:spcBef>
        <a:spcPct val="30000"/>
      </a:spcBef>
      <a:spcAft>
        <a:spcPct val="0"/>
      </a:spcAft>
      <a:defRPr sz="1400" kern="1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371600" algn="l" rtl="0" eaLnBrk="0" fontAlgn="base" hangingPunct="0">
      <a:spcBef>
        <a:spcPct val="30000"/>
      </a:spcBef>
      <a:spcAft>
        <a:spcPct val="0"/>
      </a:spcAft>
      <a:defRPr sz="1400" kern="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1828800" algn="l" rtl="0" eaLnBrk="0" fontAlgn="base" hangingPunct="0">
      <a:spcBef>
        <a:spcPct val="30000"/>
      </a:spcBef>
      <a:spcAft>
        <a:spcPct val="0"/>
      </a:spcAft>
      <a:defRPr sz="1400" kern="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0369A8F-8986-4198-9EBC-C7F9BD2D6933}" type="slidenum">
              <a:rPr lang="en-US" altLang="en-US" smtClean="0"/>
              <a:pPr>
                <a:defRPr/>
              </a:pPr>
              <a:t>1</a:t>
            </a:fld>
            <a:endParaRPr lang="en-US" altLang="en-US"/>
          </a:p>
        </p:txBody>
      </p:sp>
    </p:spTree>
    <p:extLst>
      <p:ext uri="{BB962C8B-B14F-4D97-AF65-F5344CB8AC3E}">
        <p14:creationId xmlns:p14="http://schemas.microsoft.com/office/powerpoint/2010/main" val="4245247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81E62551-9E92-D17D-5DA0-C05783A7246A}"/>
              </a:ext>
            </a:extLst>
          </p:cNvPr>
          <p:cNvSpPr>
            <a:spLocks noGrp="1" noRot="1" noChangeAspect="1" noChangeArrowheads="1" noTextEdit="1"/>
          </p:cNvSpPr>
          <p:nvPr>
            <p:ph type="sldImg"/>
          </p:nvPr>
        </p:nvSpPr>
        <p:spPr>
          <a:xfrm>
            <a:off x="381000" y="685800"/>
            <a:ext cx="6096000" cy="3429000"/>
          </a:xfrm>
          <a:ln/>
        </p:spPr>
      </p:sp>
      <p:sp>
        <p:nvSpPr>
          <p:cNvPr id="47107" name="Notes Placeholder 2">
            <a:extLst>
              <a:ext uri="{FF2B5EF4-FFF2-40B4-BE49-F238E27FC236}">
                <a16:creationId xmlns:a16="http://schemas.microsoft.com/office/drawing/2014/main" id="{441B9AE5-9D6B-6CD1-2228-0214783680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The lumen of the left ventricle (LV) is partially occluded by thrombus that is adherent to the ventricular wall (mural thrombus) in areas of past ischemic injury. Mural thrombi can also form in the left atrium as a consequence of stasis occurring in the setting of atrial dilatation or an atrial arrhythmia.</a:t>
            </a:r>
          </a:p>
          <a:p>
            <a:endParaRPr lang="en-US" altLang="en-US" dirty="0"/>
          </a:p>
        </p:txBody>
      </p:sp>
      <p:sp>
        <p:nvSpPr>
          <p:cNvPr id="47108" name="Slide Number Placeholder 3">
            <a:extLst>
              <a:ext uri="{FF2B5EF4-FFF2-40B4-BE49-F238E27FC236}">
                <a16:creationId xmlns:a16="http://schemas.microsoft.com/office/drawing/2014/main" id="{8E25BFF0-541F-CEB6-5141-5D84CB8784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D9A9B9BC-7926-4B64-A72E-01A7FC2F0AAA}" type="slidenum">
              <a:rPr lang="en-US" altLang="en-US" sz="1200" smtClean="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2F19052-A4B0-92AD-2C53-D928522A70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5E1365D6-8784-4D9E-972A-8CFA299371C5}" type="slidenum">
              <a:rPr lang="en-US" altLang="en-US" sz="1200" smtClean="0"/>
              <a:pPr/>
              <a:t>11</a:t>
            </a:fld>
            <a:endParaRPr lang="en-US" altLang="en-US" sz="1200"/>
          </a:p>
        </p:txBody>
      </p:sp>
      <p:sp>
        <p:nvSpPr>
          <p:cNvPr id="49155" name="Rectangle 2">
            <a:extLst>
              <a:ext uri="{FF2B5EF4-FFF2-40B4-BE49-F238E27FC236}">
                <a16:creationId xmlns:a16="http://schemas.microsoft.com/office/drawing/2014/main" id="{E845354E-0B50-920F-C39D-3A495CC8D70C}"/>
              </a:ext>
            </a:extLst>
          </p:cNvPr>
          <p:cNvSpPr>
            <a:spLocks noGrp="1" noRot="1" noChangeAspect="1" noChangeArrowheads="1" noTextEdit="1"/>
          </p:cNvSpPr>
          <p:nvPr>
            <p:ph type="sldImg"/>
          </p:nvPr>
        </p:nvSpPr>
        <p:spPr>
          <a:xfrm>
            <a:off x="381000" y="685800"/>
            <a:ext cx="6096000" cy="3429000"/>
          </a:xfrm>
          <a:ln/>
        </p:spPr>
      </p:sp>
      <p:sp>
        <p:nvSpPr>
          <p:cNvPr id="49156" name="Rectangle 3">
            <a:extLst>
              <a:ext uri="{FF2B5EF4-FFF2-40B4-BE49-F238E27FC236}">
                <a16:creationId xmlns:a16="http://schemas.microsoft.com/office/drawing/2014/main" id="{3C0C2123-A9E2-0281-5511-A22D62FA13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 The inset shows gross image of a mural thrombus in a vessel.  The pale striations are Lines of Zahn. The characteristic layering is further illustrated in the micrograph. The light and dark lamination reflects differences in the distribution or layering of erythrocytes, platelets, fibrin, and white blood cells. The layering provides evidence that the occlusion is a premortem thrombus, rather than a postmortem blood clot. Although most obvious in arterial thrombi, they can sometimes be seen in venous thrombi.</a:t>
            </a:r>
          </a:p>
          <a:p>
            <a:endParaRPr lang="en-US" altLang="en-US" sz="1600" dirty="0"/>
          </a:p>
          <a:p>
            <a:r>
              <a:rPr lang="en-US" altLang="en-US" sz="1600" dirty="0"/>
              <a:t>Arterial thrombi are usually platelet rich, because they often occur at sites of vascular injury.  Venous thrombi are often described as “red” because they tend to be erythrocyte rich and platelet poor. Arterial thrombi also tend to be more strongly adherent to the vessel or chamber because they are more likely to initiate at sites of endothelial injury. However venous thrombi can also become adherent; in this case, endothelial injury may result from thrombosis and abnormal flow</a:t>
            </a:r>
          </a:p>
          <a:p>
            <a:endParaRPr lang="en-US" altLang="en-US" sz="1600" dirty="0"/>
          </a:p>
          <a:p>
            <a:r>
              <a:rPr lang="en-US" altLang="en-US" sz="1600" dirty="0"/>
              <a:t>Arterial and venous can propagate or extend within the lumen away from the site of initiation. Both types propagate in the direction of blood flow; however, arterial thrombi propagate toward the capillary bed, while venous thrombi propagate toward the heart.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49276D07-2D2C-68E0-303D-233B4F7FE9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3A43234-A6DF-4D26-B931-68607BA91656}" type="slidenum">
              <a:rPr lang="en-US" altLang="en-US" sz="1200" smtClean="0"/>
              <a:pPr/>
              <a:t>12</a:t>
            </a:fld>
            <a:endParaRPr lang="en-US" altLang="en-US" sz="1200"/>
          </a:p>
        </p:txBody>
      </p:sp>
      <p:sp>
        <p:nvSpPr>
          <p:cNvPr id="51203" name="Rectangle 2">
            <a:extLst>
              <a:ext uri="{FF2B5EF4-FFF2-40B4-BE49-F238E27FC236}">
                <a16:creationId xmlns:a16="http://schemas.microsoft.com/office/drawing/2014/main" id="{C3DA1512-5214-2DFB-9791-B9BFA34A4985}"/>
              </a:ext>
            </a:extLst>
          </p:cNvPr>
          <p:cNvSpPr>
            <a:spLocks noGrp="1" noRot="1" noChangeAspect="1" noChangeArrowheads="1" noTextEdit="1"/>
          </p:cNvSpPr>
          <p:nvPr>
            <p:ph type="sldImg"/>
          </p:nvPr>
        </p:nvSpPr>
        <p:spPr>
          <a:xfrm>
            <a:off x="381000" y="685800"/>
            <a:ext cx="6096000" cy="3429000"/>
          </a:xfrm>
          <a:ln/>
        </p:spPr>
      </p:sp>
      <p:sp>
        <p:nvSpPr>
          <p:cNvPr id="51204" name="Rectangle 3">
            <a:extLst>
              <a:ext uri="{FF2B5EF4-FFF2-40B4-BE49-F238E27FC236}">
                <a16:creationId xmlns:a16="http://schemas.microsoft.com/office/drawing/2014/main" id="{217F2533-29A4-CC80-3644-FA978462E2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t>The histological section shows a pulmonary artery with almost complete occlusion of the lumen by organized thrombus that has undergone partial recanalization, i.e. organization of the thrombus with formation of new vascular lumens. It is indicative of a thromboembolic event in the relatively remote past.</a:t>
            </a:r>
          </a:p>
          <a:p>
            <a:endParaRPr lang="en-US" altLang="en-US" sz="1800" dirty="0"/>
          </a:p>
          <a:p>
            <a:r>
              <a:rPr lang="en-US" altLang="en-US" sz="1800" dirty="0"/>
              <a:t>Propagation of venous system thrombi is toward the heart, while propagation of arterial thrombi is away from the heart. In other words they propagate in the direction of blood flow.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dirty="0"/>
              <a:t>Mice deficient in tPA show decreased efficiency of pulmonary clot lysis and increased frequency of endotoxin induced venous thrombosis.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600" dirty="0"/>
          </a:p>
          <a:p>
            <a:endParaRPr lang="en-US" sz="1600" dirty="0"/>
          </a:p>
        </p:txBody>
      </p:sp>
      <p:sp>
        <p:nvSpPr>
          <p:cNvPr id="4" name="Slide Number Placeholder 3"/>
          <p:cNvSpPr>
            <a:spLocks noGrp="1"/>
          </p:cNvSpPr>
          <p:nvPr>
            <p:ph type="sldNum" sz="quarter" idx="5"/>
          </p:nvPr>
        </p:nvSpPr>
        <p:spPr/>
        <p:txBody>
          <a:bodyPr/>
          <a:lstStyle/>
          <a:p>
            <a:pPr>
              <a:defRPr/>
            </a:pPr>
            <a:fld id="{60369A8F-8986-4198-9EBC-C7F9BD2D6933}" type="slidenum">
              <a:rPr lang="en-US" altLang="en-US" smtClean="0"/>
              <a:pPr>
                <a:defRPr/>
              </a:pPr>
              <a:t>13</a:t>
            </a:fld>
            <a:endParaRPr lang="en-US" altLang="en-US"/>
          </a:p>
        </p:txBody>
      </p:sp>
    </p:spTree>
    <p:extLst>
      <p:ext uri="{BB962C8B-B14F-4D97-AF65-F5344CB8AC3E}">
        <p14:creationId xmlns:p14="http://schemas.microsoft.com/office/powerpoint/2010/main" val="2009418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DE9DE658-3FFB-F5A0-1E7B-C026B2608B70}"/>
              </a:ext>
            </a:extLst>
          </p:cNvPr>
          <p:cNvSpPr>
            <a:spLocks noGrp="1" noRot="1" noChangeAspect="1" noTextEdit="1"/>
          </p:cNvSpPr>
          <p:nvPr>
            <p:ph type="sldImg"/>
          </p:nvPr>
        </p:nvSpPr>
        <p:spPr>
          <a:xfrm>
            <a:off x="423863" y="704850"/>
            <a:ext cx="6254750" cy="3519488"/>
          </a:xfrm>
          <a:ln/>
        </p:spPr>
      </p:sp>
      <p:sp>
        <p:nvSpPr>
          <p:cNvPr id="161795" name="Notes Placeholder 2">
            <a:extLst>
              <a:ext uri="{FF2B5EF4-FFF2-40B4-BE49-F238E27FC236}">
                <a16:creationId xmlns:a16="http://schemas.microsoft.com/office/drawing/2014/main" id="{D5C6B331-7518-2103-A20A-976D63C128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There is a high degree of homology between the proteins of the intrinsic contact system of coagulation and those of the fibrinolytic system. FXII is homologous to tissue plasminogen activator (tPA) and the two main substrates of FXIIa, prekallikrein and FXI, are homologous to plasminogen. FXIIa, FXIa and kallikrein can convert plasminogen to plasmin, however, at a lower rate than tPA and urokinase plasminogen activator (uPA) </a:t>
            </a:r>
          </a:p>
          <a:p>
            <a:endParaRPr lang="en-US" altLang="en-US" sz="14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The </a:t>
            </a:r>
            <a:r>
              <a:rPr lang="en-US" altLang="en-US" sz="1600" i="1" dirty="0">
                <a:latin typeface="Arial" panose="020B0604020202020204" pitchFamily="34" charset="0"/>
                <a:cs typeface="Arial" panose="020B0604020202020204" pitchFamily="34" charset="0"/>
              </a:rPr>
              <a:t>kringle domain </a:t>
            </a:r>
            <a:r>
              <a:rPr lang="en-US" altLang="en-US" sz="1600" dirty="0">
                <a:latin typeface="Arial" panose="020B0604020202020204" pitchFamily="34" charset="0"/>
                <a:cs typeface="Arial" panose="020B0604020202020204" pitchFamily="34" charset="0"/>
              </a:rPr>
              <a:t>is a highly conserved protein structure found in plasminogen, tissue plasminogen activator, urokinase and Factor XII, as well as prothrombin. Kringle domains broadly participate in various protein-protein interactions. Plasminogen binds to fibrin via its kringle domains</a:t>
            </a:r>
          </a:p>
        </p:txBody>
      </p:sp>
      <p:sp>
        <p:nvSpPr>
          <p:cNvPr id="161796" name="Slide Number Placeholder 3">
            <a:extLst>
              <a:ext uri="{FF2B5EF4-FFF2-40B4-BE49-F238E27FC236}">
                <a16:creationId xmlns:a16="http://schemas.microsoft.com/office/drawing/2014/main" id="{94385BA5-C5CD-58C0-3345-498D3817FE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55FD0BB-A557-416B-AF16-A5EA100462E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2345895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Organization refers to a proliferation of connective tissue cells in response to tissue damage, e.g., organizing thrombus, organizing pneumonia, organizing pericardial effusion.</a:t>
            </a:r>
          </a:p>
        </p:txBody>
      </p:sp>
      <p:sp>
        <p:nvSpPr>
          <p:cNvPr id="4" name="Slide Number Placeholder 3"/>
          <p:cNvSpPr>
            <a:spLocks noGrp="1"/>
          </p:cNvSpPr>
          <p:nvPr>
            <p:ph type="sldNum" sz="quarter" idx="5"/>
          </p:nvPr>
        </p:nvSpPr>
        <p:spPr/>
        <p:txBody>
          <a:bodyPr/>
          <a:lstStyle/>
          <a:p>
            <a:pPr>
              <a:defRPr/>
            </a:pPr>
            <a:fld id="{60369A8F-8986-4198-9EBC-C7F9BD2D6933}" type="slidenum">
              <a:rPr lang="en-US" altLang="en-US" smtClean="0"/>
              <a:pPr>
                <a:defRPr/>
              </a:pPr>
              <a:t>15</a:t>
            </a:fld>
            <a:endParaRPr lang="en-US" altLang="en-US"/>
          </a:p>
        </p:txBody>
      </p:sp>
    </p:spTree>
    <p:extLst>
      <p:ext uri="{BB962C8B-B14F-4D97-AF65-F5344CB8AC3E}">
        <p14:creationId xmlns:p14="http://schemas.microsoft.com/office/powerpoint/2010/main" val="2732900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pPr>
              <a:defRPr/>
            </a:pPr>
            <a:fld id="{60369A8F-8986-4198-9EBC-C7F9BD2D6933}" type="slidenum">
              <a:rPr lang="en-US" altLang="en-US" smtClean="0"/>
              <a:pPr>
                <a:defRPr/>
              </a:pPr>
              <a:t>16</a:t>
            </a:fld>
            <a:endParaRPr lang="en-US" altLang="en-US"/>
          </a:p>
        </p:txBody>
      </p:sp>
    </p:spTree>
    <p:extLst>
      <p:ext uri="{BB962C8B-B14F-4D97-AF65-F5344CB8AC3E}">
        <p14:creationId xmlns:p14="http://schemas.microsoft.com/office/powerpoint/2010/main" val="399917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FE3CC94C-2636-B2FF-4B77-FA632387A0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1B1F518-D98B-4195-A535-4E57B6C4826E}" type="slidenum">
              <a:rPr lang="en-US" altLang="en-US" sz="1200" smtClean="0"/>
              <a:pPr/>
              <a:t>18</a:t>
            </a:fld>
            <a:endParaRPr lang="en-US" altLang="en-US" sz="1200"/>
          </a:p>
        </p:txBody>
      </p:sp>
      <p:sp>
        <p:nvSpPr>
          <p:cNvPr id="54275" name="Rectangle 2">
            <a:extLst>
              <a:ext uri="{FF2B5EF4-FFF2-40B4-BE49-F238E27FC236}">
                <a16:creationId xmlns:a16="http://schemas.microsoft.com/office/drawing/2014/main" id="{2332C8D7-F6A0-3657-2018-DD274B74D6F2}"/>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FB84560D-25CC-776E-0C81-84FCED3825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8AD7FC69-8B7C-D733-7C2C-A5079700BD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FA815E5A-A7F8-4711-902C-A93BDD91D223}" type="slidenum">
              <a:rPr lang="en-US" altLang="en-US" sz="1200" smtClean="0"/>
              <a:pPr/>
              <a:t>19</a:t>
            </a:fld>
            <a:endParaRPr lang="en-US" altLang="en-US" sz="1200"/>
          </a:p>
        </p:txBody>
      </p:sp>
      <p:sp>
        <p:nvSpPr>
          <p:cNvPr id="67587" name="Rectangle 2">
            <a:extLst>
              <a:ext uri="{FF2B5EF4-FFF2-40B4-BE49-F238E27FC236}">
                <a16:creationId xmlns:a16="http://schemas.microsoft.com/office/drawing/2014/main" id="{294EA49C-30DC-A0EA-1F2C-7CDF2794C55C}"/>
              </a:ext>
            </a:extLst>
          </p:cNvPr>
          <p:cNvSpPr>
            <a:spLocks noGrp="1" noRot="1" noChangeAspect="1" noChangeArrowheads="1" noTextEdit="1"/>
          </p:cNvSpPr>
          <p:nvPr>
            <p:ph type="sldImg"/>
          </p:nvPr>
        </p:nvSpPr>
        <p:spPr>
          <a:xfrm>
            <a:off x="381000" y="685800"/>
            <a:ext cx="6096000" cy="3429000"/>
          </a:xfrm>
          <a:ln/>
        </p:spPr>
      </p:sp>
      <p:sp>
        <p:nvSpPr>
          <p:cNvPr id="67588" name="Rectangle 3">
            <a:extLst>
              <a:ext uri="{FF2B5EF4-FFF2-40B4-BE49-F238E27FC236}">
                <a16:creationId xmlns:a16="http://schemas.microsoft.com/office/drawing/2014/main" id="{5E2FA522-EAB6-B18E-5E82-5409E9C02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A “saddle embolus” is an embolus that occludes the left and right main pulmonary arteries.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041E4D7-256B-E61A-F524-C9DCD66710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F6EB1632-1B21-48B0-80C6-131915C3A4AB}" type="slidenum">
              <a:rPr lang="en-US" altLang="en-US" sz="1200" smtClean="0"/>
              <a:pPr/>
              <a:t>20</a:t>
            </a:fld>
            <a:endParaRPr lang="en-US" altLang="en-US" sz="1200"/>
          </a:p>
        </p:txBody>
      </p:sp>
      <p:sp>
        <p:nvSpPr>
          <p:cNvPr id="69635" name="Rectangle 2">
            <a:extLst>
              <a:ext uri="{FF2B5EF4-FFF2-40B4-BE49-F238E27FC236}">
                <a16:creationId xmlns:a16="http://schemas.microsoft.com/office/drawing/2014/main" id="{723C12C8-6108-5FF8-9ECF-C89A9CC44C26}"/>
              </a:ext>
            </a:extLst>
          </p:cNvPr>
          <p:cNvSpPr>
            <a:spLocks noGrp="1" noRot="1" noChangeAspect="1" noChangeArrowheads="1" noTextEdit="1"/>
          </p:cNvSpPr>
          <p:nvPr>
            <p:ph type="sldImg"/>
          </p:nvPr>
        </p:nvSpPr>
        <p:spPr>
          <a:xfrm>
            <a:off x="381000" y="685800"/>
            <a:ext cx="6096000" cy="3429000"/>
          </a:xfrm>
          <a:ln/>
        </p:spPr>
      </p:sp>
      <p:sp>
        <p:nvSpPr>
          <p:cNvPr id="69636" name="Rectangle 3">
            <a:extLst>
              <a:ext uri="{FF2B5EF4-FFF2-40B4-BE49-F238E27FC236}">
                <a16:creationId xmlns:a16="http://schemas.microsoft.com/office/drawing/2014/main" id="{4531C4A0-E7B3-BADC-276C-3A2B69105B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Most pulmonary emboli arise in the deep leg veins as a consequence of deep venous thrombosis (DVT).  The local effects of the thrombus can include swelling of the affected extremity (left).  The image at right shows a thrombus adherent to the wall of an involved deep leg vein.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0369A8F-8986-4198-9EBC-C7F9BD2D6933}" type="slidenum">
              <a:rPr lang="en-US" altLang="en-US" smtClean="0"/>
              <a:pPr>
                <a:defRPr/>
              </a:pPr>
              <a:t>2</a:t>
            </a:fld>
            <a:endParaRPr lang="en-US" altLang="en-US"/>
          </a:p>
        </p:txBody>
      </p:sp>
    </p:spTree>
    <p:extLst>
      <p:ext uri="{BB962C8B-B14F-4D97-AF65-F5344CB8AC3E}">
        <p14:creationId xmlns:p14="http://schemas.microsoft.com/office/powerpoint/2010/main" val="3141474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42FDD27B-D4C5-9C9B-596E-632E405011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9DBC0618-96F3-48F1-A2E4-916F964E28A4}" type="slidenum">
              <a:rPr lang="en-US" altLang="en-US" sz="1200" smtClean="0"/>
              <a:pPr/>
              <a:t>21</a:t>
            </a:fld>
            <a:endParaRPr lang="en-US" altLang="en-US" sz="1200"/>
          </a:p>
        </p:txBody>
      </p:sp>
      <p:sp>
        <p:nvSpPr>
          <p:cNvPr id="71683" name="Rectangle 2">
            <a:extLst>
              <a:ext uri="{FF2B5EF4-FFF2-40B4-BE49-F238E27FC236}">
                <a16:creationId xmlns:a16="http://schemas.microsoft.com/office/drawing/2014/main" id="{4F311EA1-5321-8B3B-1228-3FA63F83A091}"/>
              </a:ext>
            </a:extLst>
          </p:cNvPr>
          <p:cNvSpPr>
            <a:spLocks noGrp="1" noRot="1" noChangeAspect="1" noChangeArrowheads="1" noTextEdit="1"/>
          </p:cNvSpPr>
          <p:nvPr>
            <p:ph type="sldImg"/>
          </p:nvPr>
        </p:nvSpPr>
        <p:spPr>
          <a:xfrm>
            <a:off x="381000" y="685800"/>
            <a:ext cx="6096000" cy="3429000"/>
          </a:xfrm>
          <a:ln/>
        </p:spPr>
      </p:sp>
      <p:sp>
        <p:nvSpPr>
          <p:cNvPr id="71684" name="Rectangle 3">
            <a:extLst>
              <a:ext uri="{FF2B5EF4-FFF2-40B4-BE49-F238E27FC236}">
                <a16:creationId xmlns:a16="http://schemas.microsoft.com/office/drawing/2014/main" id="{7E5752DF-8228-20EC-CD79-2DDF7E7E00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A pulmonary artery (PA) occluded by a pulmonary embolus (PE). The coiled or “worm like”  appearance of the thrombus reflects the fact that is was formed in peripheral veins and subsequently embolized (traveled) to the lungs.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B79AA805-3339-B92B-4B3B-4E7D99467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8DB46D07-4AC6-47C3-B440-2C32E121A36C}" type="slidenum">
              <a:rPr lang="en-US" altLang="en-US" sz="1200" smtClean="0"/>
              <a:pPr/>
              <a:t>22</a:t>
            </a:fld>
            <a:endParaRPr lang="en-US" altLang="en-US" sz="1200"/>
          </a:p>
        </p:txBody>
      </p:sp>
      <p:sp>
        <p:nvSpPr>
          <p:cNvPr id="56323" name="Rectangle 2">
            <a:extLst>
              <a:ext uri="{FF2B5EF4-FFF2-40B4-BE49-F238E27FC236}">
                <a16:creationId xmlns:a16="http://schemas.microsoft.com/office/drawing/2014/main" id="{43F7D0E6-5D79-D7C2-E505-3090BD3B2FBD}"/>
              </a:ext>
            </a:extLst>
          </p:cNvPr>
          <p:cNvSpPr>
            <a:spLocks noGrp="1" noRot="1" noChangeAspect="1" noChangeArrowheads="1" noTextEdit="1"/>
          </p:cNvSpPr>
          <p:nvPr>
            <p:ph type="sldImg"/>
          </p:nvPr>
        </p:nvSpPr>
        <p:spPr>
          <a:xfrm>
            <a:off x="381000" y="685800"/>
            <a:ext cx="6096000" cy="3429000"/>
          </a:xfrm>
          <a:ln/>
        </p:spPr>
      </p:sp>
      <p:sp>
        <p:nvSpPr>
          <p:cNvPr id="56324" name="Rectangle 3">
            <a:extLst>
              <a:ext uri="{FF2B5EF4-FFF2-40B4-BE49-F238E27FC236}">
                <a16:creationId xmlns:a16="http://schemas.microsoft.com/office/drawing/2014/main" id="{73E57FA4-7620-DADE-E79F-C5928D1251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C40D778D-529F-A5DE-8E5E-42C5298ACBB2}"/>
              </a:ext>
            </a:extLst>
          </p:cNvPr>
          <p:cNvSpPr>
            <a:spLocks noGrp="1" noRot="1" noChangeAspect="1" noChangeArrowheads="1" noTextEdit="1"/>
          </p:cNvSpPr>
          <p:nvPr>
            <p:ph type="sldImg"/>
          </p:nvPr>
        </p:nvSpPr>
        <p:spPr>
          <a:xfrm>
            <a:off x="381000" y="685800"/>
            <a:ext cx="6096000" cy="3429000"/>
          </a:xfrm>
          <a:ln/>
        </p:spPr>
      </p:sp>
      <p:sp>
        <p:nvSpPr>
          <p:cNvPr id="63491" name="Notes Placeholder 2">
            <a:extLst>
              <a:ext uri="{FF2B5EF4-FFF2-40B4-BE49-F238E27FC236}">
                <a16:creationId xmlns:a16="http://schemas.microsoft.com/office/drawing/2014/main" id="{9070C586-1E3B-4BA7-BE58-C779C4CCB2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The gross of lung shows pleural based and roughly wedge shaped or confluent areas of hemorrhage as the result of small embolic arterial occlusions. Image from Wikipedia</a:t>
            </a:r>
          </a:p>
        </p:txBody>
      </p:sp>
      <p:sp>
        <p:nvSpPr>
          <p:cNvPr id="63492" name="Slide Number Placeholder 3">
            <a:extLst>
              <a:ext uri="{FF2B5EF4-FFF2-40B4-BE49-F238E27FC236}">
                <a16:creationId xmlns:a16="http://schemas.microsoft.com/office/drawing/2014/main" id="{10AF9816-25E2-3C1B-F9AA-787CEAAE59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AE55842-567B-48D5-A006-1B2FD07420E6}" type="slidenum">
              <a:rPr lang="en-US" altLang="en-US" sz="1200" smtClean="0"/>
              <a:pPr/>
              <a:t>25</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D38A115E-C2F6-E94C-F317-01BF518450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B924F5C-8F1B-45C6-A422-EC522E612D34}" type="slidenum">
              <a:rPr lang="en-US" altLang="en-US" sz="1200" smtClean="0">
                <a:solidFill>
                  <a:srgbClr val="000000"/>
                </a:solidFill>
              </a:rPr>
              <a:pPr/>
              <a:t>27</a:t>
            </a:fld>
            <a:endParaRPr lang="en-US" altLang="en-US" sz="1200">
              <a:solidFill>
                <a:srgbClr val="000000"/>
              </a:solidFill>
            </a:endParaRPr>
          </a:p>
        </p:txBody>
      </p:sp>
      <p:sp>
        <p:nvSpPr>
          <p:cNvPr id="60419" name="Rectangle 2">
            <a:extLst>
              <a:ext uri="{FF2B5EF4-FFF2-40B4-BE49-F238E27FC236}">
                <a16:creationId xmlns:a16="http://schemas.microsoft.com/office/drawing/2014/main" id="{2B9758BB-909C-4B35-7876-3CA636A470F0}"/>
              </a:ext>
            </a:extLst>
          </p:cNvPr>
          <p:cNvSpPr>
            <a:spLocks noGrp="1" noRot="1" noChangeAspect="1" noChangeArrowheads="1" noTextEdit="1"/>
          </p:cNvSpPr>
          <p:nvPr>
            <p:ph type="sldImg"/>
          </p:nvPr>
        </p:nvSpPr>
        <p:spPr>
          <a:xfrm>
            <a:off x="381000" y="685800"/>
            <a:ext cx="6096000" cy="3429000"/>
          </a:xfrm>
          <a:ln/>
        </p:spPr>
      </p:sp>
      <p:sp>
        <p:nvSpPr>
          <p:cNvPr id="60420" name="Rectangle 3">
            <a:extLst>
              <a:ext uri="{FF2B5EF4-FFF2-40B4-BE49-F238E27FC236}">
                <a16:creationId xmlns:a16="http://schemas.microsoft.com/office/drawing/2014/main" id="{6CF297BD-ADEE-8A83-41A4-B1FCCC707B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solidFill>
                  <a:srgbClr val="FFFF00"/>
                </a:solidFill>
              </a:rPr>
              <a:t>Splenic infarct (wedge-shaped area of coagulative necrosis) secondary to thrombosis of splenic artery.</a:t>
            </a:r>
            <a:endParaRPr lang="en-US" altLang="en-US" sz="1600" dirty="0"/>
          </a:p>
          <a:p>
            <a:endParaRPr lang="en-US" altLang="en-US" dirty="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6E0C51B8-73E9-2A16-D184-773AC0064891}"/>
              </a:ext>
            </a:extLst>
          </p:cNvPr>
          <p:cNvSpPr>
            <a:spLocks noGrp="1" noRot="1" noChangeAspect="1" noChangeArrowheads="1" noTextEdit="1"/>
          </p:cNvSpPr>
          <p:nvPr>
            <p:ph type="sldImg"/>
          </p:nvPr>
        </p:nvSpPr>
        <p:spPr>
          <a:xfrm>
            <a:off x="381000" y="685800"/>
            <a:ext cx="6096000" cy="3429000"/>
          </a:xfrm>
          <a:ln/>
        </p:spPr>
      </p:sp>
      <p:sp>
        <p:nvSpPr>
          <p:cNvPr id="78851" name="Notes Placeholder 2">
            <a:extLst>
              <a:ext uri="{FF2B5EF4-FFF2-40B4-BE49-F238E27FC236}">
                <a16:creationId xmlns:a16="http://schemas.microsoft.com/office/drawing/2014/main" id="{04D79879-D787-7619-3F19-2FB16F29D0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852" name="Slide Number Placeholder 3">
            <a:extLst>
              <a:ext uri="{FF2B5EF4-FFF2-40B4-BE49-F238E27FC236}">
                <a16:creationId xmlns:a16="http://schemas.microsoft.com/office/drawing/2014/main" id="{FA19ADAB-A6DE-90BF-2DDF-6760B3869E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2BD3916-C02A-4F73-80E3-1CB2183DAB95}" type="slidenum">
              <a:rPr lang="en-US" altLang="en-US" sz="1200" smtClean="0"/>
              <a:pPr/>
              <a:t>31</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895E0-1D12-037D-B4B2-19A954D62E9A}"/>
            </a:ext>
          </a:extLst>
        </p:cNvPr>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7ADBD72B-003B-B18F-D765-21B5FA48E0C8}"/>
              </a:ext>
            </a:extLst>
          </p:cNvPr>
          <p:cNvSpPr>
            <a:spLocks noGrp="1" noRot="1" noChangeAspect="1" noChangeArrowheads="1" noTextEdit="1"/>
          </p:cNvSpPr>
          <p:nvPr>
            <p:ph type="sldImg"/>
          </p:nvPr>
        </p:nvSpPr>
        <p:spPr>
          <a:xfrm>
            <a:off x="381000" y="685800"/>
            <a:ext cx="6096000" cy="3429000"/>
          </a:xfrm>
          <a:ln/>
        </p:spPr>
      </p:sp>
      <p:sp>
        <p:nvSpPr>
          <p:cNvPr id="83971" name="Notes Placeholder 2">
            <a:extLst>
              <a:ext uri="{FF2B5EF4-FFF2-40B4-BE49-F238E27FC236}">
                <a16:creationId xmlns:a16="http://schemas.microsoft.com/office/drawing/2014/main" id="{E1FEE23B-CAA2-C138-E8AC-88DE66E030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This complex slide has a build. </a:t>
            </a:r>
          </a:p>
          <a:p>
            <a:endParaRPr lang="en-US" altLang="en-US" sz="1600" dirty="0"/>
          </a:p>
          <a:p>
            <a:r>
              <a:rPr lang="en-US" altLang="en-US" sz="1600" dirty="0"/>
              <a:t>Bacterial endotoxins are common causes of DIC in the setting of systemic infection or sepsis.  These can stimulate the release of tissue factor and inflammatory cytokines, such as </a:t>
            </a:r>
            <a:r>
              <a:rPr lang="en-US" altLang="en-US" sz="1600" dirty="0" err="1"/>
              <a:t>TNFalpha</a:t>
            </a:r>
            <a:r>
              <a:rPr lang="en-US" altLang="en-US" sz="1600" dirty="0"/>
              <a:t> and IL-1, and decrease the expression of thrombomodulin. In some situations, procoagulant  substances other than tissue factor may be released.  This occurs with certain obstetrical complications and with some cancers. Certain cancers can also release proteases that cause endothelial damage. </a:t>
            </a:r>
          </a:p>
          <a:p>
            <a:endParaRPr lang="en-US" altLang="en-US" sz="1600" dirty="0"/>
          </a:p>
          <a:p>
            <a:r>
              <a:rPr lang="en-US" altLang="en-US" sz="1600" dirty="0"/>
              <a:t>* Fibrin degradation products can interfere with platelet functions and reportedly thrombin activity, at least in vitro, and provide clinical markers of fibrinolysis</a:t>
            </a:r>
            <a:r>
              <a:rPr lang="en-US" altLang="en-US" sz="1800" dirty="0"/>
              <a:t>.</a:t>
            </a:r>
          </a:p>
        </p:txBody>
      </p:sp>
      <p:sp>
        <p:nvSpPr>
          <p:cNvPr id="83972" name="Slide Number Placeholder 3">
            <a:extLst>
              <a:ext uri="{FF2B5EF4-FFF2-40B4-BE49-F238E27FC236}">
                <a16:creationId xmlns:a16="http://schemas.microsoft.com/office/drawing/2014/main" id="{9B5B1AD4-6550-CABC-122A-85F4693BA2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B41D4F0-693C-43FD-81AE-C85B8301746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163342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791C02D3-2B86-5D79-7650-75789E9D88B1}"/>
              </a:ext>
            </a:extLst>
          </p:cNvPr>
          <p:cNvSpPr>
            <a:spLocks noGrp="1" noRot="1" noChangeAspect="1" noChangeArrowheads="1" noTextEdit="1"/>
          </p:cNvSpPr>
          <p:nvPr>
            <p:ph type="sldImg"/>
          </p:nvPr>
        </p:nvSpPr>
        <p:spPr>
          <a:xfrm>
            <a:off x="381000" y="685800"/>
            <a:ext cx="6096000" cy="3429000"/>
          </a:xfrm>
          <a:ln/>
        </p:spPr>
      </p:sp>
      <p:sp>
        <p:nvSpPr>
          <p:cNvPr id="81923" name="Notes Placeholder 2">
            <a:extLst>
              <a:ext uri="{FF2B5EF4-FFF2-40B4-BE49-F238E27FC236}">
                <a16:creationId xmlns:a16="http://schemas.microsoft.com/office/drawing/2014/main" id="{C18436F3-AE5A-0758-28E3-24F4A0BB7C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 As blood cells traverse injured capillaries containing microthrombi, they become fragmented, resulting in “microangiopathic” hemolytic anemia. The damaged cells can be observed on blood smears as “schistocytes”</a:t>
            </a:r>
          </a:p>
        </p:txBody>
      </p:sp>
      <p:sp>
        <p:nvSpPr>
          <p:cNvPr id="81924" name="Slide Number Placeholder 3">
            <a:extLst>
              <a:ext uri="{FF2B5EF4-FFF2-40B4-BE49-F238E27FC236}">
                <a16:creationId xmlns:a16="http://schemas.microsoft.com/office/drawing/2014/main" id="{E551C556-B04F-4AB8-A878-36B8587841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09DDDB5-EE9F-4FE4-93A7-9784379B0EB4}" type="slidenum">
              <a:rPr lang="en-US" altLang="en-US" sz="1200" smtClean="0"/>
              <a:pPr/>
              <a:t>35</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804DC51A-4365-CE43-6B96-EBB37E2C5C35}"/>
              </a:ext>
            </a:extLst>
          </p:cNvPr>
          <p:cNvSpPr>
            <a:spLocks noGrp="1" noRot="1" noChangeAspect="1" noChangeArrowheads="1" noTextEdit="1"/>
          </p:cNvSpPr>
          <p:nvPr>
            <p:ph type="sldImg"/>
          </p:nvPr>
        </p:nvSpPr>
        <p:spPr>
          <a:xfrm>
            <a:off x="381000" y="685800"/>
            <a:ext cx="6096000" cy="3429000"/>
          </a:xfrm>
          <a:ln/>
        </p:spPr>
      </p:sp>
      <p:sp>
        <p:nvSpPr>
          <p:cNvPr id="88067" name="Notes Placeholder 2">
            <a:extLst>
              <a:ext uri="{FF2B5EF4-FFF2-40B4-BE49-F238E27FC236}">
                <a16:creationId xmlns:a16="http://schemas.microsoft.com/office/drawing/2014/main" id="{D9528AD6-54D2-BC77-3DBA-ADE8BDFBBF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en-US" altLang="en-US" sz="1800" dirty="0"/>
              <a:t>* Fibrinogen molecules are crosslinked hexamers (pairs of 3 chains). </a:t>
            </a:r>
          </a:p>
          <a:p>
            <a:pPr marL="285750" indent="-285750">
              <a:buFont typeface="Arial" panose="020B0604020202020204" pitchFamily="34" charset="0"/>
              <a:buChar char="•"/>
            </a:pPr>
            <a:endParaRPr lang="en-US" altLang="en-US" sz="1800" dirty="0"/>
          </a:p>
          <a:p>
            <a:pPr marL="0" indent="0">
              <a:buFont typeface="Arial" panose="020B0604020202020204" pitchFamily="34" charset="0"/>
              <a:buNone/>
            </a:pPr>
            <a:r>
              <a:rPr lang="en-US" altLang="en-US" sz="1800" dirty="0"/>
              <a:t>**Thrombin releases N-terminal fibrinopeptides from the E domain, which allows the molecule to disassemble to form fibrin monomers that are crosslinked by Factor XIIIa.  Plasmin cleavage of crosslinked fibrin releases </a:t>
            </a:r>
            <a:r>
              <a:rPr lang="en-US" altLang="en-US" sz="1800" i="1" dirty="0"/>
              <a:t>fibrin split products </a:t>
            </a:r>
            <a:r>
              <a:rPr lang="en-US" altLang="en-US" sz="1800" i="0" dirty="0"/>
              <a:t>that include </a:t>
            </a:r>
            <a:r>
              <a:rPr lang="en-US" altLang="en-US" sz="1800" dirty="0"/>
              <a:t>crosslinked D-dimers. The D domains binding sites for platelet GPVI and GpIIb/IIIa.</a:t>
            </a:r>
          </a:p>
          <a:p>
            <a:endParaRPr lang="en-US" altLang="en-US" sz="1800" dirty="0"/>
          </a:p>
          <a:p>
            <a:r>
              <a:rPr lang="en-US" altLang="en-US" sz="1800" dirty="0"/>
              <a:t>Fibrinolysis usually pronounced: </a:t>
            </a:r>
            <a:r>
              <a:rPr lang="en-US" altLang="en-US" sz="1800" dirty="0" err="1"/>
              <a:t>fai·bruh·</a:t>
            </a:r>
            <a:r>
              <a:rPr lang="en-US" altLang="en-US" sz="1800" b="1" dirty="0" err="1"/>
              <a:t>naa</a:t>
            </a:r>
            <a:r>
              <a:rPr lang="en-US" altLang="en-US" sz="1800" dirty="0" err="1"/>
              <a:t>·luh·suhs</a:t>
            </a:r>
            <a:endParaRPr lang="en-US" altLang="en-US" sz="1800" dirty="0"/>
          </a:p>
        </p:txBody>
      </p:sp>
      <p:sp>
        <p:nvSpPr>
          <p:cNvPr id="88068" name="Slide Number Placeholder 3">
            <a:extLst>
              <a:ext uri="{FF2B5EF4-FFF2-40B4-BE49-F238E27FC236}">
                <a16:creationId xmlns:a16="http://schemas.microsoft.com/office/drawing/2014/main" id="{5CCC26AF-A5A9-D36D-AB55-2178A17949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93E50BA9-23F2-4E84-A26E-9D8C02BF0B00}" type="slidenum">
              <a:rPr lang="en-US" altLang="en-US" sz="1200" smtClean="0"/>
              <a:pPr/>
              <a:t>36</a:t>
            </a:fld>
            <a:endParaRPr lang="en-US"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E23695F9-199E-E0E9-ED59-1AF62B477ADF}"/>
              </a:ext>
            </a:extLst>
          </p:cNvPr>
          <p:cNvSpPr>
            <a:spLocks noGrp="1" noRot="1" noChangeAspect="1" noChangeArrowheads="1" noTextEdit="1"/>
          </p:cNvSpPr>
          <p:nvPr>
            <p:ph type="sldImg"/>
          </p:nvPr>
        </p:nvSpPr>
        <p:spPr>
          <a:xfrm>
            <a:off x="381000" y="685800"/>
            <a:ext cx="6096000" cy="3429000"/>
          </a:xfrm>
          <a:ln/>
        </p:spPr>
      </p:sp>
      <p:sp>
        <p:nvSpPr>
          <p:cNvPr id="109571" name="Notes Placeholder 2">
            <a:extLst>
              <a:ext uri="{FF2B5EF4-FFF2-40B4-BE49-F238E27FC236}">
                <a16:creationId xmlns:a16="http://schemas.microsoft.com/office/drawing/2014/main" id="{B2A92B82-59DB-BD70-AC42-FF905DC79A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800" dirty="0"/>
              <a:t>* </a:t>
            </a:r>
            <a:r>
              <a:rPr lang="en-US" altLang="en-US" sz="1800" dirty="0" err="1"/>
              <a:t>TTP</a:t>
            </a:r>
            <a:r>
              <a:rPr lang="en-US" altLang="en-US" sz="1800" dirty="0"/>
              <a:t> results from inherited deficiency or acquired autoantibodies to </a:t>
            </a:r>
            <a:r>
              <a:rPr lang="en-US" altLang="en-US" sz="1800" dirty="0" err="1"/>
              <a:t>ADAMTS13</a:t>
            </a:r>
            <a:r>
              <a:rPr lang="en-US" altLang="en-US" sz="1800" dirty="0"/>
              <a:t> (a </a:t>
            </a:r>
            <a:r>
              <a:rPr lang="en-US" altLang="en-US" sz="1800" dirty="0" err="1"/>
              <a:t>disintegrin</a:t>
            </a:r>
            <a:r>
              <a:rPr lang="en-US" altLang="en-US" sz="1800" dirty="0"/>
              <a:t> and metalloproteinase with a thrombospondin type 1 motif, member 13), also known as von Willebrand factor-cleaving protease (</a:t>
            </a:r>
            <a:r>
              <a:rPr lang="en-US" altLang="en-US" sz="1800" dirty="0" err="1"/>
              <a:t>VWFCP</a:t>
            </a:r>
            <a:r>
              <a:rPr lang="en-US" altLang="en-US" sz="18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800" dirty="0"/>
              <a:t>TMAs also include Hemolytic-uremia syndrome (HUS) and complement-mediated TMA resulting from inherited or acquired dysregulation of the alternative pathway of complement. </a:t>
            </a:r>
          </a:p>
          <a:p>
            <a:endParaRPr lang="en-US" altLang="en-US" sz="1800" dirty="0"/>
          </a:p>
        </p:txBody>
      </p:sp>
      <p:sp>
        <p:nvSpPr>
          <p:cNvPr id="109572" name="Slide Number Placeholder 3">
            <a:extLst>
              <a:ext uri="{FF2B5EF4-FFF2-40B4-BE49-F238E27FC236}">
                <a16:creationId xmlns:a16="http://schemas.microsoft.com/office/drawing/2014/main" id="{51D5538B-053D-5589-685B-BEDA02E4B7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73021A6-E767-41B1-9513-CE177D527896}" type="slidenum">
              <a:rPr lang="en-US" altLang="en-US" sz="1200" smtClean="0">
                <a:solidFill>
                  <a:srgbClr val="000000"/>
                </a:solidFill>
              </a:rPr>
              <a:pPr/>
              <a:t>38</a:t>
            </a:fld>
            <a:endParaRPr lang="en-US" altLang="en-US" sz="1200">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1A91A7EB-AECF-2B5F-74F9-95F38B92B340}"/>
              </a:ext>
            </a:extLst>
          </p:cNvPr>
          <p:cNvSpPr>
            <a:spLocks noGrp="1" noRot="1" noChangeAspect="1" noChangeArrowheads="1" noTextEdit="1"/>
          </p:cNvSpPr>
          <p:nvPr>
            <p:ph type="sldImg"/>
          </p:nvPr>
        </p:nvSpPr>
        <p:spPr>
          <a:xfrm>
            <a:off x="381000" y="685800"/>
            <a:ext cx="6096000" cy="3429000"/>
          </a:xfrm>
          <a:ln/>
        </p:spPr>
      </p:sp>
      <p:sp>
        <p:nvSpPr>
          <p:cNvPr id="111619" name="Notes Placeholder 2">
            <a:extLst>
              <a:ext uri="{FF2B5EF4-FFF2-40B4-BE49-F238E27FC236}">
                <a16:creationId xmlns:a16="http://schemas.microsoft.com/office/drawing/2014/main" id="{913ED38D-8BD5-752E-CDBE-2A028A42C9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00" dirty="0"/>
          </a:p>
        </p:txBody>
      </p:sp>
      <p:sp>
        <p:nvSpPr>
          <p:cNvPr id="111620" name="Slide Number Placeholder 3">
            <a:extLst>
              <a:ext uri="{FF2B5EF4-FFF2-40B4-BE49-F238E27FC236}">
                <a16:creationId xmlns:a16="http://schemas.microsoft.com/office/drawing/2014/main" id="{30CD9CDB-0C82-DE0A-266C-12BECC1125D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94ED34C2-FDDB-4FE6-A2F3-2C46CA8B46DE}" type="slidenum">
              <a:rPr lang="en-US" altLang="en-US" sz="1200" smtClean="0">
                <a:solidFill>
                  <a:srgbClr val="000000"/>
                </a:solidFill>
              </a:rPr>
              <a:pPr/>
              <a:t>39</a:t>
            </a:fld>
            <a:endParaRPr lang="en-US" altLang="en-US" sz="12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52DA61C8-D339-C2E6-9249-CF271F10DD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FE64BE5B-A7CC-414B-A240-3390F4305EE4}" type="slidenum">
              <a:rPr lang="en-US" altLang="en-US" sz="1200" smtClean="0"/>
              <a:pPr/>
              <a:t>3</a:t>
            </a:fld>
            <a:endParaRPr lang="en-US" altLang="en-US" sz="1200"/>
          </a:p>
        </p:txBody>
      </p:sp>
      <p:sp>
        <p:nvSpPr>
          <p:cNvPr id="32771" name="Rectangle 2">
            <a:extLst>
              <a:ext uri="{FF2B5EF4-FFF2-40B4-BE49-F238E27FC236}">
                <a16:creationId xmlns:a16="http://schemas.microsoft.com/office/drawing/2014/main" id="{56691963-FBF2-5142-3162-C0C73FD6CC0D}"/>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E513B1B0-845B-6455-0AA8-D967DEA38E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9BD15-A15F-5D88-FCF6-2B2CC203F350}"/>
            </a:ext>
          </a:extLst>
        </p:cNvPr>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8147AB8F-9D94-7EC4-CCFD-8D82297E9CFC}"/>
              </a:ext>
            </a:extLst>
          </p:cNvPr>
          <p:cNvSpPr>
            <a:spLocks noGrp="1" noRot="1" noChangeAspect="1" noTextEdit="1"/>
          </p:cNvSpPr>
          <p:nvPr>
            <p:ph type="sldImg"/>
          </p:nvPr>
        </p:nvSpPr>
        <p:spPr>
          <a:xfrm>
            <a:off x="423863" y="704850"/>
            <a:ext cx="6254750" cy="3519488"/>
          </a:xfrm>
          <a:ln/>
        </p:spPr>
      </p:sp>
      <p:sp>
        <p:nvSpPr>
          <p:cNvPr id="74755" name="Notes Placeholder 2">
            <a:extLst>
              <a:ext uri="{FF2B5EF4-FFF2-40B4-BE49-F238E27FC236}">
                <a16:creationId xmlns:a16="http://schemas.microsoft.com/office/drawing/2014/main" id="{C44B2F0C-5200-30AC-DDC6-00B8944B2B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ADAMTS13 = </a:t>
            </a: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 Disintegrin and Metalloproteinase with Thrombospondin type 1 motifs, member 13</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Just remember the acronym and refer to it as vWF-cleaving protease (VWFCP).  It is a multidomain zinc metalloproteinase with diverse activities.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Mutations that interfere with the activity of ADAMTS13 cause diseases characterized by excess clotting and have been associated with thrombotic thrombocytopenic purpura, a rare disorder involving abnormal blood coagulation.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ADAMTS13 is predominantly synthesized in the liver by hepatic stellate cells (discussed in Module 4)</a:t>
            </a:r>
          </a:p>
          <a:p>
            <a:endParaRPr lang="en-US" altLang="en-US" sz="1400" dirty="0">
              <a:latin typeface="Arial" panose="020B0604020202020204" pitchFamily="34" charset="0"/>
              <a:cs typeface="Arial" panose="020B0604020202020204" pitchFamily="34" charset="0"/>
            </a:endParaRPr>
          </a:p>
        </p:txBody>
      </p:sp>
      <p:sp>
        <p:nvSpPr>
          <p:cNvPr id="74756" name="Slide Number Placeholder 3">
            <a:extLst>
              <a:ext uri="{FF2B5EF4-FFF2-40B4-BE49-F238E27FC236}">
                <a16:creationId xmlns:a16="http://schemas.microsoft.com/office/drawing/2014/main" id="{8284B478-980B-45DF-6FAA-D60B904DBB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3A889E6-6FC5-4BB7-91BB-A55BB215A9A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2996462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10D10556-A958-2AA6-8CF0-06FE1916D920}"/>
              </a:ext>
            </a:extLst>
          </p:cNvPr>
          <p:cNvSpPr>
            <a:spLocks noGrp="1" noRot="1" noChangeAspect="1" noChangeArrowheads="1" noTextEdit="1"/>
          </p:cNvSpPr>
          <p:nvPr>
            <p:ph type="sldImg"/>
          </p:nvPr>
        </p:nvSpPr>
        <p:spPr>
          <a:xfrm>
            <a:off x="381000" y="685800"/>
            <a:ext cx="6096000" cy="3429000"/>
          </a:xfrm>
          <a:ln/>
        </p:spPr>
      </p:sp>
      <p:sp>
        <p:nvSpPr>
          <p:cNvPr id="95235" name="Notes Placeholder 2">
            <a:extLst>
              <a:ext uri="{FF2B5EF4-FFF2-40B4-BE49-F238E27FC236}">
                <a16:creationId xmlns:a16="http://schemas.microsoft.com/office/drawing/2014/main" id="{6D1BF290-CCFA-63A6-EACD-01DF070649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latin typeface="Arial" panose="020B0604020202020204" pitchFamily="34" charset="0"/>
                <a:cs typeface="Arial" panose="020B0604020202020204" pitchFamily="34" charset="0"/>
              </a:rPr>
              <a:t>Rana et al., Shear-Dependent Platelet Aggregation: Mechanisms and Therapeutic Opportunities, Frontiers in Cardiovascular Medicine. 2019</a:t>
            </a:r>
          </a:p>
          <a:p>
            <a:r>
              <a:rPr lang="en-US" altLang="en-US" sz="1600" dirty="0">
                <a:latin typeface="Arial" panose="020B0604020202020204" pitchFamily="34" charset="0"/>
                <a:cs typeface="Arial" panose="020B0604020202020204" pitchFamily="34" charset="0"/>
              </a:rPr>
              <a:t>Https://www.frontiersin.org/articles/10.3389/fcvm.2019.00141/full</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dirty="0">
              <a:latin typeface="Times New Roman" panose="02020603050405020304" pitchFamily="18" charset="0"/>
            </a:endParaRPr>
          </a:p>
        </p:txBody>
      </p:sp>
      <p:sp>
        <p:nvSpPr>
          <p:cNvPr id="95236" name="Slide Number Placeholder 3">
            <a:extLst>
              <a:ext uri="{FF2B5EF4-FFF2-40B4-BE49-F238E27FC236}">
                <a16:creationId xmlns:a16="http://schemas.microsoft.com/office/drawing/2014/main" id="{241D807B-C05E-D22C-8526-F7B7C17609F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B4E42360-E6EC-45D6-882A-1CAC97F277FB}" type="slidenum">
              <a:rPr lang="en-US" altLang="en-US" sz="1200" smtClean="0"/>
              <a:pPr/>
              <a:t>43</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57DF867-0163-EBAE-5582-4FD58E36CC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89AE9E2-804D-4E3D-93E7-2D41F063387E}" type="slidenum">
              <a:rPr lang="en-US" altLang="en-US" sz="1200" smtClean="0">
                <a:solidFill>
                  <a:srgbClr val="000000"/>
                </a:solidFill>
              </a:rPr>
              <a:pPr/>
              <a:t>44</a:t>
            </a:fld>
            <a:endParaRPr lang="en-US" altLang="en-US" sz="1200">
              <a:solidFill>
                <a:srgbClr val="000000"/>
              </a:solidFill>
            </a:endParaRPr>
          </a:p>
        </p:txBody>
      </p:sp>
      <p:sp>
        <p:nvSpPr>
          <p:cNvPr id="93187" name="Rectangle 2">
            <a:extLst>
              <a:ext uri="{FF2B5EF4-FFF2-40B4-BE49-F238E27FC236}">
                <a16:creationId xmlns:a16="http://schemas.microsoft.com/office/drawing/2014/main" id="{8606DF27-DC14-9F54-9B73-A41D2F08A3C0}"/>
              </a:ext>
            </a:extLst>
          </p:cNvPr>
          <p:cNvSpPr>
            <a:spLocks noGrp="1" noRot="1" noChangeAspect="1" noChangeArrowheads="1" noTextEdit="1"/>
          </p:cNvSpPr>
          <p:nvPr>
            <p:ph type="sldImg"/>
          </p:nvPr>
        </p:nvSpPr>
        <p:spPr>
          <a:xfrm>
            <a:off x="381000" y="685800"/>
            <a:ext cx="6096000" cy="3429000"/>
          </a:xfrm>
          <a:ln/>
        </p:spPr>
      </p:sp>
      <p:sp>
        <p:nvSpPr>
          <p:cNvPr id="93188" name="Rectangle 3">
            <a:extLst>
              <a:ext uri="{FF2B5EF4-FFF2-40B4-BE49-F238E27FC236}">
                <a16:creationId xmlns:a16="http://schemas.microsoft.com/office/drawing/2014/main" id="{4A2A1EC8-BE40-DE62-FF06-7FE250AFB3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15BCF9F-E787-4464-B750-3A195386A14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830458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64BEDE3-3C49-F229-78E0-3D79DF3226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A4F9E710-7EEE-4CBD-8CBA-234365504C80}" type="slidenum">
              <a:rPr lang="en-US" altLang="en-US" sz="1200" smtClean="0">
                <a:solidFill>
                  <a:srgbClr val="000000"/>
                </a:solidFill>
              </a:rPr>
              <a:pPr/>
              <a:t>46</a:t>
            </a:fld>
            <a:endParaRPr lang="en-US" altLang="en-US" sz="1200">
              <a:solidFill>
                <a:srgbClr val="000000"/>
              </a:solidFill>
            </a:endParaRPr>
          </a:p>
        </p:txBody>
      </p:sp>
      <p:sp>
        <p:nvSpPr>
          <p:cNvPr id="97283" name="Rectangle 2">
            <a:extLst>
              <a:ext uri="{FF2B5EF4-FFF2-40B4-BE49-F238E27FC236}">
                <a16:creationId xmlns:a16="http://schemas.microsoft.com/office/drawing/2014/main" id="{89843699-56A3-2DEA-817B-00BFF0BA71C5}"/>
              </a:ext>
            </a:extLst>
          </p:cNvPr>
          <p:cNvSpPr>
            <a:spLocks noGrp="1" noRot="1" noChangeAspect="1" noChangeArrowheads="1" noTextEdit="1"/>
          </p:cNvSpPr>
          <p:nvPr>
            <p:ph type="sldImg"/>
          </p:nvPr>
        </p:nvSpPr>
        <p:spPr>
          <a:xfrm>
            <a:off x="381000" y="685800"/>
            <a:ext cx="6096000" cy="3429000"/>
          </a:xfrm>
          <a:ln/>
        </p:spPr>
      </p:sp>
      <p:sp>
        <p:nvSpPr>
          <p:cNvPr id="97284" name="Rectangle 3">
            <a:extLst>
              <a:ext uri="{FF2B5EF4-FFF2-40B4-BE49-F238E27FC236}">
                <a16:creationId xmlns:a16="http://schemas.microsoft.com/office/drawing/2014/main" id="{0B5CB141-4A64-16AC-F153-C1ABABE74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D1E0AA24-4A56-5848-E308-0B51360C4D09}"/>
              </a:ext>
            </a:extLst>
          </p:cNvPr>
          <p:cNvSpPr>
            <a:spLocks noGrp="1" noRot="1" noChangeAspect="1" noChangeArrowheads="1" noTextEdit="1"/>
          </p:cNvSpPr>
          <p:nvPr>
            <p:ph type="sldImg"/>
          </p:nvPr>
        </p:nvSpPr>
        <p:spPr>
          <a:xfrm>
            <a:off x="381000" y="685800"/>
            <a:ext cx="6096000" cy="3429000"/>
          </a:xfrm>
          <a:ln/>
        </p:spPr>
      </p:sp>
      <p:sp>
        <p:nvSpPr>
          <p:cNvPr id="99331" name="Notes Placeholder 2">
            <a:extLst>
              <a:ext uri="{FF2B5EF4-FFF2-40B4-BE49-F238E27FC236}">
                <a16:creationId xmlns:a16="http://schemas.microsoft.com/office/drawing/2014/main" id="{B39A8941-C775-15E7-F544-76201890CD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A small pulmonary artery is occluded by superficial squamous cells derived from fetal skin.  The amniotic fluid cells entered maternal during a complicated delivery.</a:t>
            </a:r>
          </a:p>
        </p:txBody>
      </p:sp>
      <p:sp>
        <p:nvSpPr>
          <p:cNvPr id="99332" name="Slide Number Placeholder 3">
            <a:extLst>
              <a:ext uri="{FF2B5EF4-FFF2-40B4-BE49-F238E27FC236}">
                <a16:creationId xmlns:a16="http://schemas.microsoft.com/office/drawing/2014/main" id="{C7CC2413-BD26-C77A-CA4C-2B12A359A5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C1A5B73-BFB6-41E3-83A6-B8437E1B661E}" type="slidenum">
              <a:rPr lang="en-US" altLang="en-US" sz="1200" smtClean="0">
                <a:solidFill>
                  <a:srgbClr val="000000"/>
                </a:solidFill>
              </a:rPr>
              <a:pPr/>
              <a:t>47</a:t>
            </a:fld>
            <a:endParaRPr lang="en-US" altLang="en-US" sz="120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47BADD2C-E259-5428-CEAF-664485AA22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7F7D92C-7F07-4802-8A3B-7A4C1461CD20}" type="slidenum">
              <a:rPr lang="en-US" altLang="en-US" sz="1200" smtClean="0">
                <a:solidFill>
                  <a:srgbClr val="000000"/>
                </a:solidFill>
              </a:rPr>
              <a:pPr/>
              <a:t>48</a:t>
            </a:fld>
            <a:endParaRPr lang="en-US" altLang="en-US" sz="1200">
              <a:solidFill>
                <a:srgbClr val="000000"/>
              </a:solidFill>
            </a:endParaRPr>
          </a:p>
        </p:txBody>
      </p:sp>
      <p:sp>
        <p:nvSpPr>
          <p:cNvPr id="101379" name="Rectangle 2">
            <a:extLst>
              <a:ext uri="{FF2B5EF4-FFF2-40B4-BE49-F238E27FC236}">
                <a16:creationId xmlns:a16="http://schemas.microsoft.com/office/drawing/2014/main" id="{5696AFF5-D9B9-F571-5A53-1124D3440AFC}"/>
              </a:ext>
            </a:extLst>
          </p:cNvPr>
          <p:cNvSpPr>
            <a:spLocks noGrp="1" noRot="1" noChangeAspect="1" noChangeArrowheads="1" noTextEdit="1"/>
          </p:cNvSpPr>
          <p:nvPr>
            <p:ph type="sldImg"/>
          </p:nvPr>
        </p:nvSpPr>
        <p:spPr>
          <a:xfrm>
            <a:off x="381000" y="685800"/>
            <a:ext cx="6096000" cy="3429000"/>
          </a:xfrm>
          <a:ln/>
        </p:spPr>
      </p:sp>
      <p:sp>
        <p:nvSpPr>
          <p:cNvPr id="101380" name="Rectangle 3">
            <a:extLst>
              <a:ext uri="{FF2B5EF4-FFF2-40B4-BE49-F238E27FC236}">
                <a16:creationId xmlns:a16="http://schemas.microsoft.com/office/drawing/2014/main" id="{90B02C5D-302B-3D50-6DE8-2123B4D0EB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Here bone marrow entered the venous system after a traumatic bone fracture. These can sometimes result from vigorous cardiopulmonary resuscitation (CPR).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8F6A6B5-602D-EE4E-3245-008C03A6B9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BF9E6721-7978-4994-B768-1EF1E606304B}" type="slidenum">
              <a:rPr lang="en-US" altLang="en-US" sz="1200" smtClean="0">
                <a:solidFill>
                  <a:srgbClr val="000000"/>
                </a:solidFill>
              </a:rPr>
              <a:pPr/>
              <a:t>49</a:t>
            </a:fld>
            <a:endParaRPr lang="en-US" altLang="en-US" sz="1200">
              <a:solidFill>
                <a:srgbClr val="000000"/>
              </a:solidFill>
            </a:endParaRPr>
          </a:p>
        </p:txBody>
      </p:sp>
      <p:sp>
        <p:nvSpPr>
          <p:cNvPr id="103427" name="Rectangle 2">
            <a:extLst>
              <a:ext uri="{FF2B5EF4-FFF2-40B4-BE49-F238E27FC236}">
                <a16:creationId xmlns:a16="http://schemas.microsoft.com/office/drawing/2014/main" id="{AC0CFFF5-2C15-623D-3A1D-C02F99CB8436}"/>
              </a:ext>
            </a:extLst>
          </p:cNvPr>
          <p:cNvSpPr>
            <a:spLocks noGrp="1" noRot="1" noChangeAspect="1" noChangeArrowheads="1" noTextEdit="1"/>
          </p:cNvSpPr>
          <p:nvPr>
            <p:ph type="sldImg"/>
          </p:nvPr>
        </p:nvSpPr>
        <p:spPr>
          <a:xfrm>
            <a:off x="381000" y="685800"/>
            <a:ext cx="6096000" cy="3429000"/>
          </a:xfrm>
          <a:ln/>
        </p:spPr>
      </p:sp>
      <p:sp>
        <p:nvSpPr>
          <p:cNvPr id="103428" name="Rectangle 3">
            <a:extLst>
              <a:ext uri="{FF2B5EF4-FFF2-40B4-BE49-F238E27FC236}">
                <a16:creationId xmlns:a16="http://schemas.microsoft.com/office/drawing/2014/main" id="{F31681AC-B6DC-6DF2-64A0-EC4785B2A3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Carcinoma cells were delivered to the lung after venous invasion.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DEEEEDA5-260D-7D20-C8FF-B17C9C594D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F1C605D5-A2D2-4828-9F49-BCFBBE7D4CD3}" type="slidenum">
              <a:rPr lang="en-US" altLang="en-US" sz="1200" smtClean="0">
                <a:solidFill>
                  <a:srgbClr val="000000"/>
                </a:solidFill>
              </a:rPr>
              <a:pPr/>
              <a:t>50</a:t>
            </a:fld>
            <a:endParaRPr lang="en-US" altLang="en-US" sz="1200">
              <a:solidFill>
                <a:srgbClr val="000000"/>
              </a:solidFill>
            </a:endParaRPr>
          </a:p>
        </p:txBody>
      </p:sp>
      <p:sp>
        <p:nvSpPr>
          <p:cNvPr id="105475" name="Rectangle 2">
            <a:extLst>
              <a:ext uri="{FF2B5EF4-FFF2-40B4-BE49-F238E27FC236}">
                <a16:creationId xmlns:a16="http://schemas.microsoft.com/office/drawing/2014/main" id="{97552D43-E438-60C9-05A4-1CD5EFF653B3}"/>
              </a:ext>
            </a:extLst>
          </p:cNvPr>
          <p:cNvSpPr>
            <a:spLocks noGrp="1" noRot="1" noChangeAspect="1" noChangeArrowheads="1" noTextEdit="1"/>
          </p:cNvSpPr>
          <p:nvPr>
            <p:ph type="sldImg"/>
          </p:nvPr>
        </p:nvSpPr>
        <p:spPr>
          <a:xfrm>
            <a:off x="381000" y="685800"/>
            <a:ext cx="6096000" cy="3429000"/>
          </a:xfrm>
          <a:ln/>
        </p:spPr>
      </p:sp>
      <p:sp>
        <p:nvSpPr>
          <p:cNvPr id="105476" name="Rectangle 3">
            <a:extLst>
              <a:ext uri="{FF2B5EF4-FFF2-40B4-BE49-F238E27FC236}">
                <a16:creationId xmlns:a16="http://schemas.microsoft.com/office/drawing/2014/main" id="{462CB46E-CAA3-2C04-8ADC-C4F5373806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The patient had a widespread bacterial infection with sepsis (bacteria in the blood). The pulmonary vessel is occluded by thrombus that also show numerous PMNs (polymorphonuclear leukocytes or neutrophils). Septic infarcts can show coagulation necrosis as a consequence of ischemia. However, areas of liquefactive necrosis could also be seen if there is tissue dissolution secondary to the release of neutrophil and/or microbial proteases.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19A2359F-E64E-F0EB-2836-DA79C7AD26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00DEBAC-5B6F-4C44-86EC-5924E96B00B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F81E1755-C93E-C51C-2C28-16C2E14AB3A2}"/>
              </a:ext>
            </a:extLst>
          </p:cNvPr>
          <p:cNvSpPr>
            <a:spLocks noGrp="1" noRot="1" noChangeAspect="1" noChangeArrowheads="1" noTextEdit="1"/>
          </p:cNvSpPr>
          <p:nvPr>
            <p:ph type="sldImg"/>
          </p:nvPr>
        </p:nvSpPr>
        <p:spPr>
          <a:xfrm>
            <a:off x="381000" y="685800"/>
            <a:ext cx="6096000" cy="3429000"/>
          </a:xfrm>
          <a:ln/>
        </p:spPr>
      </p:sp>
      <p:sp>
        <p:nvSpPr>
          <p:cNvPr id="73732" name="Rectangle 3">
            <a:extLst>
              <a:ext uri="{FF2B5EF4-FFF2-40B4-BE49-F238E27FC236}">
                <a16:creationId xmlns:a16="http://schemas.microsoft.com/office/drawing/2014/main" id="{8FEF7824-9FDF-C58A-ED8B-6219557512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The gross shows a hemorrhagic infarct in the lower lobe of lung. Microscopic examination show death of cells within the involved gas exchange tissue with blood in the airspaces. Red infarcts are characteristic in this soft, spongy tissue  with a dual pulmonary and systemic blood supply. For this module you are not expected to recognize the histology of a pulmonary infarct.</a:t>
            </a:r>
          </a:p>
        </p:txBody>
      </p:sp>
    </p:spTree>
    <p:extLst>
      <p:ext uri="{BB962C8B-B14F-4D97-AF65-F5344CB8AC3E}">
        <p14:creationId xmlns:p14="http://schemas.microsoft.com/office/powerpoint/2010/main" val="2428491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17D87576-2A6A-376A-EE4B-D4F93AC5F8FC}"/>
              </a:ext>
            </a:extLst>
          </p:cNvPr>
          <p:cNvSpPr>
            <a:spLocks noGrp="1" noRot="1" noChangeAspect="1" noChangeArrowheads="1" noTextEdit="1"/>
          </p:cNvSpPr>
          <p:nvPr>
            <p:ph type="sldImg"/>
          </p:nvPr>
        </p:nvSpPr>
        <p:spPr>
          <a:xfrm>
            <a:off x="381000" y="685800"/>
            <a:ext cx="6096000" cy="3429000"/>
          </a:xfrm>
          <a:ln/>
        </p:spPr>
      </p:sp>
      <p:sp>
        <p:nvSpPr>
          <p:cNvPr id="34819" name="Notes Placeholder 2">
            <a:extLst>
              <a:ext uri="{FF2B5EF4-FFF2-40B4-BE49-F238E27FC236}">
                <a16:creationId xmlns:a16="http://schemas.microsoft.com/office/drawing/2014/main" id="{87405966-A301-200B-4B86-F1A7BE5C80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t>Endothelial injury is often described as the major factor, with contributions of abnormal flow and hypercoagulability. However, this may not be true in any specific patient. </a:t>
            </a:r>
          </a:p>
          <a:p>
            <a:endParaRPr lang="en-US" altLang="en-US" sz="1800" dirty="0"/>
          </a:p>
          <a:p>
            <a:r>
              <a:rPr lang="en-US" altLang="en-US" sz="1800" dirty="0"/>
              <a:t>Abnormal flow can cause endothelial injury, but endothelial injury can contribute to abnormal flow.  Both endothelial injury and abnormal flow can contribute to abnormalities in coagulation. </a:t>
            </a:r>
          </a:p>
        </p:txBody>
      </p:sp>
      <p:sp>
        <p:nvSpPr>
          <p:cNvPr id="34820" name="Slide Number Placeholder 3">
            <a:extLst>
              <a:ext uri="{FF2B5EF4-FFF2-40B4-BE49-F238E27FC236}">
                <a16:creationId xmlns:a16="http://schemas.microsoft.com/office/drawing/2014/main" id="{A956EB21-4C25-6DFF-896E-3841578686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5BDBAEB0-96E8-4408-8039-2BC21B20365A}" type="slidenum">
              <a:rPr lang="en-US" altLang="en-US" sz="1200" smtClean="0"/>
              <a:pPr/>
              <a:t>4</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0360E49-78AE-41E5-27AD-B55F6E18AE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6F48736-9D19-4DE1-86D8-4C2E8F6D39DC}" type="slidenum">
              <a:rPr lang="en-US" altLang="en-US" sz="1200" smtClean="0"/>
              <a:pPr/>
              <a:t>52</a:t>
            </a:fld>
            <a:endParaRPr lang="en-US" altLang="en-US" sz="1200"/>
          </a:p>
        </p:txBody>
      </p:sp>
      <p:sp>
        <p:nvSpPr>
          <p:cNvPr id="107523" name="Rectangle 2">
            <a:extLst>
              <a:ext uri="{FF2B5EF4-FFF2-40B4-BE49-F238E27FC236}">
                <a16:creationId xmlns:a16="http://schemas.microsoft.com/office/drawing/2014/main" id="{D12F9A82-0FED-AF15-C195-4008B9411DD8}"/>
              </a:ext>
            </a:extLst>
          </p:cNvPr>
          <p:cNvSpPr>
            <a:spLocks noGrp="1" noRot="1" noChangeAspect="1" noChangeArrowheads="1" noTextEdit="1"/>
          </p:cNvSpPr>
          <p:nvPr>
            <p:ph type="sldImg"/>
          </p:nvPr>
        </p:nvSpPr>
        <p:spPr>
          <a:xfrm>
            <a:off x="381000" y="685800"/>
            <a:ext cx="6096000" cy="3429000"/>
          </a:xfrm>
          <a:ln/>
        </p:spPr>
      </p:sp>
      <p:sp>
        <p:nvSpPr>
          <p:cNvPr id="107524" name="Rectangle 3">
            <a:extLst>
              <a:ext uri="{FF2B5EF4-FFF2-40B4-BE49-F238E27FC236}">
                <a16:creationId xmlns:a16="http://schemas.microsoft.com/office/drawing/2014/main" id="{5C31C165-5506-890F-0E95-66BD5AB66D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7C229004-FAE2-A86D-C698-484D3F81AECB}"/>
              </a:ext>
            </a:extLst>
          </p:cNvPr>
          <p:cNvSpPr>
            <a:spLocks noGrp="1" noRot="1" noChangeAspect="1" noChangeArrowheads="1" noTextEdit="1"/>
          </p:cNvSpPr>
          <p:nvPr>
            <p:ph type="sldImg"/>
          </p:nvPr>
        </p:nvSpPr>
        <p:spPr>
          <a:xfrm>
            <a:off x="381000" y="685800"/>
            <a:ext cx="6096000" cy="3429000"/>
          </a:xfrm>
          <a:ln/>
        </p:spPr>
      </p:sp>
      <p:sp>
        <p:nvSpPr>
          <p:cNvPr id="75779" name="Notes Placeholder 2">
            <a:extLst>
              <a:ext uri="{FF2B5EF4-FFF2-40B4-BE49-F238E27FC236}">
                <a16:creationId xmlns:a16="http://schemas.microsoft.com/office/drawing/2014/main" id="{3DBB135B-A895-98C9-0078-1C60A24939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Warfarin (Coumadin) inhibits gamma-carboxylation of the vitamin K dependent factors.  Remember: 2+ 7 = 9 not 10. However, all factors are not equally effected.  Factors with a shorter half-life in the circulation can be more sensitive and Factor VII can be preferentially inhibited. </a:t>
            </a:r>
          </a:p>
          <a:p>
            <a:endParaRPr lang="en-US" altLang="en-US" sz="1600" dirty="0"/>
          </a:p>
          <a:p>
            <a:r>
              <a:rPr lang="en-US" altLang="en-US" sz="1600" dirty="0"/>
              <a:t>Heparin is more rapid acting than Warfarin. Low molecular weight heparin (LMWH) is increasingly preferred used over the unfractionated heparin, which is heterogeneous and includes higher molecular weight forms.  LMWH is more specific for factor Xa; it is also more predictable with less risk of complications. Depending on the clinical context, it may not require monitoring. </a:t>
            </a:r>
          </a:p>
          <a:p>
            <a:endParaRPr lang="en-US" altLang="en-US" sz="1600" dirty="0"/>
          </a:p>
          <a:p>
            <a:r>
              <a:rPr lang="en-US" altLang="en-US" sz="1600" dirty="0"/>
              <a:t>Endogenous heparin-like molecules bind to and activate anti-thrombin III.  Activated antithrombin III preferentially inhibits thrombin and factor X, with lesser effects on other serine proteases in the intrinsic pathway.  Unfractionated heparin has similar effects.</a:t>
            </a:r>
          </a:p>
          <a:p>
            <a:endParaRPr lang="en-US" altLang="en-US" dirty="0"/>
          </a:p>
          <a:p>
            <a:r>
              <a:rPr lang="en-US" altLang="en-US" sz="1600" dirty="0"/>
              <a:t>Factor VII is a serine protease but is only slowly inactivated by AT, even in the presence of heparin, and only when complexed with tissue factor. However, there are heparin inhibitors, e.g. polybrene, in the PT assay and there is no prolongation unless heparin levels are very high.</a:t>
            </a:r>
          </a:p>
          <a:p>
            <a:endParaRPr lang="en-US" altLang="en-US" sz="1600" dirty="0"/>
          </a:p>
          <a:p>
            <a:r>
              <a:rPr lang="en-US" altLang="en-US" sz="1600" dirty="0"/>
              <a:t>IIa and Xa inhibitors are more specific than heparins, are more rapid onset, and require no monitoring</a:t>
            </a:r>
            <a:r>
              <a:rPr lang="en-US" altLang="en-US" dirty="0"/>
              <a:t>. </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
        <p:nvSpPr>
          <p:cNvPr id="75780" name="Slide Number Placeholder 3">
            <a:extLst>
              <a:ext uri="{FF2B5EF4-FFF2-40B4-BE49-F238E27FC236}">
                <a16:creationId xmlns:a16="http://schemas.microsoft.com/office/drawing/2014/main" id="{A1B88555-84F6-B8DE-9121-41AAD00320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0C39DC3-F000-4711-904B-4B4D8E46D29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743780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AA84ECD-D8AF-A46E-B2FB-8BFBE75E2F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0213843-1D95-4E61-B2FA-14D828EB9E62}" type="slidenum">
              <a:rPr lang="en-US" altLang="en-US" sz="1200" smtClean="0"/>
              <a:pPr/>
              <a:t>5</a:t>
            </a:fld>
            <a:endParaRPr lang="en-US" altLang="en-US" sz="1200"/>
          </a:p>
        </p:txBody>
      </p:sp>
      <p:sp>
        <p:nvSpPr>
          <p:cNvPr id="36867" name="Rectangle 2">
            <a:extLst>
              <a:ext uri="{FF2B5EF4-FFF2-40B4-BE49-F238E27FC236}">
                <a16:creationId xmlns:a16="http://schemas.microsoft.com/office/drawing/2014/main" id="{FD3A6B01-39D3-54E0-8EA1-506A7DF9316D}"/>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85157BF-1EC6-A63D-6490-450BDCC1E8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5C0B604-F04C-B64D-DEFA-3A5544229E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8564CB0C-B3D7-4CD8-A4DD-9913F58412C6}" type="slidenum">
              <a:rPr lang="en-US" altLang="en-US" sz="1200" smtClean="0">
                <a:solidFill>
                  <a:srgbClr val="000000"/>
                </a:solidFill>
              </a:rPr>
              <a:pPr/>
              <a:t>6</a:t>
            </a:fld>
            <a:endParaRPr lang="en-US" altLang="en-US" sz="1200">
              <a:solidFill>
                <a:srgbClr val="000000"/>
              </a:solidFill>
            </a:endParaRPr>
          </a:p>
        </p:txBody>
      </p:sp>
      <p:sp>
        <p:nvSpPr>
          <p:cNvPr id="38915" name="Rectangle 2">
            <a:extLst>
              <a:ext uri="{FF2B5EF4-FFF2-40B4-BE49-F238E27FC236}">
                <a16:creationId xmlns:a16="http://schemas.microsoft.com/office/drawing/2014/main" id="{D9DC43E6-8DFE-A870-18FC-9C0A046F528C}"/>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F8355CAA-2A4F-D13B-CD0F-E4C7462828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E434489-7670-1E4E-9A0F-BFCAAFA1EB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27CDC48-133A-4FCF-BD32-3A9C6FB37E26}" type="slidenum">
              <a:rPr lang="en-US" altLang="en-US" sz="1200" smtClean="0"/>
              <a:pPr/>
              <a:t>7</a:t>
            </a:fld>
            <a:endParaRPr lang="en-US" altLang="en-US" sz="1200"/>
          </a:p>
        </p:txBody>
      </p:sp>
      <p:sp>
        <p:nvSpPr>
          <p:cNvPr id="40963" name="Rectangle 2">
            <a:extLst>
              <a:ext uri="{FF2B5EF4-FFF2-40B4-BE49-F238E27FC236}">
                <a16:creationId xmlns:a16="http://schemas.microsoft.com/office/drawing/2014/main" id="{93D46842-B282-3A43-4E1C-D0E790F51322}"/>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2D2DB684-5C97-C4B1-523B-53BB3F43EF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t>With turbulence, cells within the blood can be forced into abnormal proximity with the endothelial lining. Interestingly, turbulence can also create areas of stasis.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0F70F0A6-45C3-BBC1-7FA0-FFCA74A6A5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BCDF070B-02B0-4304-9569-BA10820553BB}" type="slidenum">
              <a:rPr lang="en-US" altLang="en-US" sz="1200" smtClean="0"/>
              <a:pPr/>
              <a:t>8</a:t>
            </a:fld>
            <a:endParaRPr lang="en-US" altLang="en-US" sz="1200"/>
          </a:p>
        </p:txBody>
      </p:sp>
      <p:sp>
        <p:nvSpPr>
          <p:cNvPr id="43011" name="Rectangle 2">
            <a:extLst>
              <a:ext uri="{FF2B5EF4-FFF2-40B4-BE49-F238E27FC236}">
                <a16:creationId xmlns:a16="http://schemas.microsoft.com/office/drawing/2014/main" id="{66181A66-F47F-90BE-73D2-F7BEF67BAB60}"/>
              </a:ext>
            </a:extLst>
          </p:cNvPr>
          <p:cNvSpPr>
            <a:spLocks noGrp="1" noRot="1" noChangeAspect="1" noChangeArrowheads="1" noTextEdit="1"/>
          </p:cNvSpPr>
          <p:nvPr>
            <p:ph type="sldImg"/>
          </p:nvPr>
        </p:nvSpPr>
        <p:spPr>
          <a:xfrm>
            <a:off x="381000" y="685800"/>
            <a:ext cx="6096000" cy="3429000"/>
          </a:xfrm>
          <a:ln/>
        </p:spPr>
      </p:sp>
      <p:sp>
        <p:nvSpPr>
          <p:cNvPr id="64516" name="Rectangle 3">
            <a:extLst>
              <a:ext uri="{FF2B5EF4-FFF2-40B4-BE49-F238E27FC236}">
                <a16:creationId xmlns:a16="http://schemas.microsoft.com/office/drawing/2014/main" id="{E9AAF9EE-7263-E6A0-ADF1-D3B470DB2E63}"/>
              </a:ext>
            </a:extLst>
          </p:cNvPr>
          <p:cNvSpPr>
            <a:spLocks noGrp="1" noChangeArrowheads="1"/>
          </p:cNvSpPr>
          <p:nvPr>
            <p:ph type="body" idx="1"/>
          </p:nvPr>
        </p:nvSpPr>
        <p:spPr>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dirty="0">
                <a:solidFill>
                  <a:srgbClr val="FFFFFF"/>
                </a:solidFill>
                <a:effectLst>
                  <a:outerShdw blurRad="38100" dist="38100" dir="2700000" algn="tl">
                    <a:srgbClr val="000000">
                      <a:alpha val="43137"/>
                    </a:srgbClr>
                  </a:outerShdw>
                </a:effectLst>
                <a:latin typeface="Arial" charset="0"/>
                <a:ea typeface="ＭＳ Ｐゴシック" charset="-128"/>
              </a:rPr>
              <a:t>* I highly recommend becoming familiar with Table 3.2 – Hypercoagulable States, in Robbins Basic Pathology, 2023.  Pay particular attention to the most common primary causes and the secondary causes associated with the highest risk. It expands this important list and will be useful down the road.</a:t>
            </a:r>
          </a:p>
          <a:p>
            <a:pPr>
              <a:defRPr/>
            </a:pPr>
            <a:endParaRPr lang="en-US" sz="1600" dirty="0">
              <a:solidFill>
                <a:srgbClr val="FFFFFF"/>
              </a:solidFill>
              <a:effectLst>
                <a:outerShdw blurRad="38100" dist="38100" dir="2700000" algn="tl">
                  <a:srgbClr val="000000">
                    <a:alpha val="43137"/>
                  </a:srgbClr>
                </a:outerShdw>
              </a:effectLst>
              <a:latin typeface="Arial" charset="0"/>
              <a:ea typeface="ＭＳ Ｐゴシック" charset="-128"/>
            </a:endParaRPr>
          </a:p>
          <a:p>
            <a:pPr>
              <a:defRPr/>
            </a:pPr>
            <a:r>
              <a:rPr lang="en-US" sz="1600" dirty="0">
                <a:solidFill>
                  <a:srgbClr val="FFFFFF"/>
                </a:solidFill>
                <a:effectLst>
                  <a:outerShdw blurRad="38100" dist="38100" dir="2700000" algn="tl">
                    <a:srgbClr val="000000">
                      <a:alpha val="43137"/>
                    </a:srgbClr>
                  </a:outerShdw>
                </a:effectLst>
                <a:latin typeface="Arial" charset="0"/>
                <a:ea typeface="ＭＳ Ｐゴシック" charset="-128"/>
              </a:rPr>
              <a:t>** Factor Va is required for conversion of prothrombin to thrombin; the Va point mutation/variant prevents inactivation by active Protein C, an important vitamin K dependent circulating anticoagulant. It is an AD disorder with incomplete penetrance. The variant is found in approx. 5% of the white population and a much higher proportion of patients with deep leg vein thrombosis.  Heterozygotes are also at increased risk.</a:t>
            </a:r>
          </a:p>
          <a:p>
            <a:pPr>
              <a:defRPr/>
            </a:pPr>
            <a:endParaRPr lang="en-US" sz="1600" dirty="0">
              <a:solidFill>
                <a:srgbClr val="FFFFFF"/>
              </a:solidFill>
              <a:effectLst>
                <a:outerShdw blurRad="38100" dist="38100" dir="2700000" algn="tl">
                  <a:srgbClr val="000000">
                    <a:alpha val="43137"/>
                  </a:srgbClr>
                </a:outerShdw>
              </a:effectLst>
              <a:latin typeface="Arial" charset="0"/>
              <a:ea typeface="ＭＳ Ｐゴシック" charset="-128"/>
            </a:endParaRPr>
          </a:p>
          <a:p>
            <a:pPr>
              <a:defRPr/>
            </a:pPr>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61BE7DA8-10CA-3D41-DBA8-66AF5188B8CF}"/>
              </a:ext>
            </a:extLst>
          </p:cNvPr>
          <p:cNvSpPr>
            <a:spLocks noGrp="1" noRot="1" noChangeAspect="1" noChangeArrowheads="1" noTextEdit="1"/>
          </p:cNvSpPr>
          <p:nvPr>
            <p:ph type="sldImg"/>
          </p:nvPr>
        </p:nvSpPr>
        <p:spPr>
          <a:xfrm>
            <a:off x="381000" y="685800"/>
            <a:ext cx="6096000" cy="3429000"/>
          </a:xfrm>
          <a:ln/>
        </p:spPr>
      </p:sp>
      <p:sp>
        <p:nvSpPr>
          <p:cNvPr id="45059" name="Notes Placeholder 2">
            <a:extLst>
              <a:ext uri="{FF2B5EF4-FFF2-40B4-BE49-F238E27FC236}">
                <a16:creationId xmlns:a16="http://schemas.microsoft.com/office/drawing/2014/main" id="{036D1383-E499-4E0A-C71F-E34861A470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t>* Other potential sites include upper extremities, periprostatic veins,  and ovarian or </a:t>
            </a:r>
            <a:r>
              <a:rPr lang="en-US" altLang="en-US" sz="1800" dirty="0" err="1"/>
              <a:t>periuterine</a:t>
            </a:r>
            <a:r>
              <a:rPr lang="en-US" altLang="en-US" sz="1800" dirty="0"/>
              <a:t> veins.  Other sites can be involved in patients with hypercoagulable states. (dural sinuses of brain, portal or hepatic vein).</a:t>
            </a:r>
          </a:p>
        </p:txBody>
      </p:sp>
      <p:sp>
        <p:nvSpPr>
          <p:cNvPr id="45060" name="Slide Number Placeholder 3">
            <a:extLst>
              <a:ext uri="{FF2B5EF4-FFF2-40B4-BE49-F238E27FC236}">
                <a16:creationId xmlns:a16="http://schemas.microsoft.com/office/drawing/2014/main" id="{24B8673E-0CAD-FD0F-84E1-3239A4A556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B9459D8-15B4-440F-BBD8-6F4D6EF550EA}" type="slidenum">
              <a:rPr lang="en-US" altLang="en-US" sz="1200" smtClean="0"/>
              <a:pPr/>
              <a:t>9</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53574EFE-65FF-A6BB-2764-F7AB2B5EACF9}"/>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3A56910A-D029-1D42-8DE4-8D06C958D4B8}"/>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7DDC1B9C-BF87-7DBC-094C-A88682CAC5E5}"/>
              </a:ext>
            </a:extLst>
          </p:cNvPr>
          <p:cNvSpPr>
            <a:spLocks noGrp="1"/>
          </p:cNvSpPr>
          <p:nvPr>
            <p:ph type="sldNum" sz="quarter" idx="12"/>
          </p:nvPr>
        </p:nvSpPr>
        <p:spPr/>
        <p:txBody>
          <a:bodyPr/>
          <a:lstStyle>
            <a:lvl1pPr>
              <a:defRPr/>
            </a:lvl1pPr>
          </a:lstStyle>
          <a:p>
            <a:pPr>
              <a:defRPr/>
            </a:pPr>
            <a:fld id="{631A263F-35DA-451F-9CC1-34DA981CFC33}" type="slidenum">
              <a:rPr lang="en-US" altLang="en-US"/>
              <a:pPr>
                <a:defRPr/>
              </a:pPr>
              <a:t>‹#›</a:t>
            </a:fld>
            <a:endParaRPr lang="en-US" altLang="en-US"/>
          </a:p>
        </p:txBody>
      </p:sp>
    </p:spTree>
    <p:extLst>
      <p:ext uri="{BB962C8B-B14F-4D97-AF65-F5344CB8AC3E}">
        <p14:creationId xmlns:p14="http://schemas.microsoft.com/office/powerpoint/2010/main" val="1038329424"/>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567C2-F32A-BA86-8405-6AA4244A5DE4}"/>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26DC6F16-FC29-3CB9-36CF-C3FE5CCA099A}"/>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246EE976-9DFD-41BF-B785-3BB8510924C2}"/>
              </a:ext>
            </a:extLst>
          </p:cNvPr>
          <p:cNvSpPr>
            <a:spLocks noGrp="1"/>
          </p:cNvSpPr>
          <p:nvPr>
            <p:ph type="sldNum" sz="quarter" idx="12"/>
          </p:nvPr>
        </p:nvSpPr>
        <p:spPr/>
        <p:txBody>
          <a:bodyPr/>
          <a:lstStyle>
            <a:lvl1pPr>
              <a:defRPr/>
            </a:lvl1pPr>
          </a:lstStyle>
          <a:p>
            <a:pPr>
              <a:defRPr/>
            </a:pPr>
            <a:fld id="{AB885A25-AB1B-494F-A44E-3313345B190F}" type="slidenum">
              <a:rPr lang="en-US" altLang="en-US"/>
              <a:pPr>
                <a:defRPr/>
              </a:pPr>
              <a:t>‹#›</a:t>
            </a:fld>
            <a:endParaRPr lang="en-US" altLang="en-US"/>
          </a:p>
        </p:txBody>
      </p:sp>
    </p:spTree>
    <p:extLst>
      <p:ext uri="{BB962C8B-B14F-4D97-AF65-F5344CB8AC3E}">
        <p14:creationId xmlns:p14="http://schemas.microsoft.com/office/powerpoint/2010/main" val="1603737433"/>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8418" y="622301"/>
            <a:ext cx="2400300" cy="5457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3284" y="622301"/>
            <a:ext cx="7001933" cy="545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2A126-A824-814D-BFF8-D52265444EFD}"/>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B33C9CC3-E8DE-81C7-3D2A-DD30AF33B2DB}"/>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9AC7F2EB-9B69-9C60-08FF-2B0A915F86AD}"/>
              </a:ext>
            </a:extLst>
          </p:cNvPr>
          <p:cNvSpPr>
            <a:spLocks noGrp="1"/>
          </p:cNvSpPr>
          <p:nvPr>
            <p:ph type="sldNum" sz="quarter" idx="12"/>
          </p:nvPr>
        </p:nvSpPr>
        <p:spPr/>
        <p:txBody>
          <a:bodyPr/>
          <a:lstStyle>
            <a:lvl1pPr>
              <a:defRPr/>
            </a:lvl1pPr>
          </a:lstStyle>
          <a:p>
            <a:pPr>
              <a:defRPr/>
            </a:pPr>
            <a:fld id="{DD30DD83-03F6-48AB-80EE-40984E2495C3}" type="slidenum">
              <a:rPr lang="en-US" altLang="en-US"/>
              <a:pPr>
                <a:defRPr/>
              </a:pPr>
              <a:t>‹#›</a:t>
            </a:fld>
            <a:endParaRPr lang="en-US" altLang="en-US"/>
          </a:p>
        </p:txBody>
      </p:sp>
    </p:spTree>
    <p:extLst>
      <p:ext uri="{BB962C8B-B14F-4D97-AF65-F5344CB8AC3E}">
        <p14:creationId xmlns:p14="http://schemas.microsoft.com/office/powerpoint/2010/main" val="2683377101"/>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93285" y="622301"/>
            <a:ext cx="9605433" cy="1090613"/>
          </a:xfrm>
        </p:spPr>
        <p:txBody>
          <a:bodyPr/>
          <a:lstStyle/>
          <a:p>
            <a:r>
              <a:rPr lang="en-US"/>
              <a:t>Click to edit Master title style</a:t>
            </a:r>
          </a:p>
        </p:txBody>
      </p:sp>
      <p:sp>
        <p:nvSpPr>
          <p:cNvPr id="3" name="Text Placeholder 2"/>
          <p:cNvSpPr>
            <a:spLocks noGrp="1"/>
          </p:cNvSpPr>
          <p:nvPr>
            <p:ph type="body" sz="half" idx="1"/>
          </p:nvPr>
        </p:nvSpPr>
        <p:spPr>
          <a:xfrm>
            <a:off x="1293285" y="1947863"/>
            <a:ext cx="4701116" cy="413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47863"/>
            <a:ext cx="4701117" cy="4132262"/>
          </a:xfrm>
        </p:spPr>
        <p:txBody>
          <a:bodyPr/>
          <a:lstStyle/>
          <a:p>
            <a:pPr lvl="0"/>
            <a:endParaRPr lang="en-US" noProof="0"/>
          </a:p>
        </p:txBody>
      </p:sp>
      <p:sp>
        <p:nvSpPr>
          <p:cNvPr id="5" name="Date Placeholder 4">
            <a:extLst>
              <a:ext uri="{FF2B5EF4-FFF2-40B4-BE49-F238E27FC236}">
                <a16:creationId xmlns:a16="http://schemas.microsoft.com/office/drawing/2014/main" id="{10604B50-D08E-B6D4-AC33-F3EF24FA7137}"/>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D0CD298A-23F4-8941-F8D9-4290A8EA78DA}"/>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54708040-FFC8-3D24-63EB-C1D9A840CCD1}"/>
              </a:ext>
            </a:extLst>
          </p:cNvPr>
          <p:cNvSpPr>
            <a:spLocks noGrp="1"/>
          </p:cNvSpPr>
          <p:nvPr>
            <p:ph type="sldNum" sz="quarter" idx="12"/>
          </p:nvPr>
        </p:nvSpPr>
        <p:spPr/>
        <p:txBody>
          <a:bodyPr/>
          <a:lstStyle>
            <a:lvl1pPr>
              <a:defRPr/>
            </a:lvl1pPr>
          </a:lstStyle>
          <a:p>
            <a:pPr>
              <a:defRPr/>
            </a:pPr>
            <a:fld id="{E6A6C715-6DC2-4B0D-A80A-F4519055DA9C}" type="slidenum">
              <a:rPr lang="en-US" altLang="en-US"/>
              <a:pPr>
                <a:defRPr/>
              </a:pPr>
              <a:t>‹#›</a:t>
            </a:fld>
            <a:endParaRPr lang="en-US" altLang="en-US"/>
          </a:p>
        </p:txBody>
      </p:sp>
    </p:spTree>
    <p:extLst>
      <p:ext uri="{BB962C8B-B14F-4D97-AF65-F5344CB8AC3E}">
        <p14:creationId xmlns:p14="http://schemas.microsoft.com/office/powerpoint/2010/main" val="2382680263"/>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75488" y="1295400"/>
            <a:ext cx="11379200" cy="1600200"/>
          </a:xfrm>
        </p:spPr>
        <p:txBody>
          <a:bodyPr anchor="ctr"/>
          <a:lstStyle>
            <a:lvl1pPr algn="l">
              <a:lnSpc>
                <a:spcPct val="90000"/>
              </a:lnSpc>
              <a:defRPr sz="4000" baseline="0"/>
            </a:lvl1pPr>
          </a:lstStyle>
          <a:p>
            <a:r>
              <a:rPr lang="en-US"/>
              <a:t>Click to edit Master title style</a:t>
            </a:r>
            <a:endParaRPr lang="en-US" dirty="0"/>
          </a:p>
        </p:txBody>
      </p:sp>
      <p:sp>
        <p:nvSpPr>
          <p:cNvPr id="3075" name="Rectangle 3"/>
          <p:cNvSpPr>
            <a:spLocks noGrp="1" noChangeArrowheads="1"/>
          </p:cNvSpPr>
          <p:nvPr>
            <p:ph type="subTitle" idx="1"/>
          </p:nvPr>
        </p:nvSpPr>
        <p:spPr>
          <a:xfrm>
            <a:off x="475488" y="2904064"/>
            <a:ext cx="11379200" cy="1219200"/>
          </a:xfrm>
        </p:spPr>
        <p:txBody>
          <a:bodyPr/>
          <a:lstStyle>
            <a:lvl1pPr marL="0" indent="0" algn="l">
              <a:buFont typeface="Times" pitchFamily="-111" charset="0"/>
              <a:buNone/>
              <a:defRPr sz="2400" b="1"/>
            </a:lvl1pPr>
          </a:lstStyle>
          <a:p>
            <a:r>
              <a:rPr lang="en-US" dirty="0"/>
              <a:t>Click to edit Master subtitle style</a:t>
            </a:r>
          </a:p>
        </p:txBody>
      </p:sp>
    </p:spTree>
    <p:extLst>
      <p:ext uri="{BB962C8B-B14F-4D97-AF65-F5344CB8AC3E}">
        <p14:creationId xmlns:p14="http://schemas.microsoft.com/office/powerpoint/2010/main" val="4164516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5488" y="-146304"/>
            <a:ext cx="1139952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475488" y="740664"/>
            <a:ext cx="11362944" cy="5193792"/>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marL="1828800" indent="0">
              <a:spcBef>
                <a:spcPts val="1000"/>
              </a:spcBef>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31608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75488"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75488"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39791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5488" y="740664"/>
            <a:ext cx="5334000" cy="5193792"/>
          </a:xfrm>
        </p:spPr>
        <p:txBody>
          <a:bodyPr/>
          <a:lstStyle>
            <a:lvl1pPr>
              <a:defRPr sz="2800"/>
            </a:lvl1pPr>
            <a:lvl2pPr>
              <a:defRPr sz="2400"/>
            </a:lvl2pPr>
            <a:lvl3pPr>
              <a:defRPr sz="2000"/>
            </a:lvl3pPr>
            <a:lvl4pPr>
              <a:defRPr sz="1800"/>
            </a:lvl4pPr>
            <a:lvl5pPr marL="1828800" indent="0">
              <a:buNone/>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248400" y="740664"/>
            <a:ext cx="5650089" cy="5193792"/>
          </a:xfrm>
        </p:spPr>
        <p:txBody>
          <a:bodyPr/>
          <a:lstStyle>
            <a:lvl1pPr>
              <a:defRPr sz="2800"/>
            </a:lvl1pPr>
            <a:lvl2pPr>
              <a:defRPr sz="2400"/>
            </a:lvl2pPr>
            <a:lvl3pPr>
              <a:defRPr sz="2000"/>
            </a:lvl3pPr>
            <a:lvl4pPr>
              <a:defRPr sz="1800"/>
            </a:lvl4pPr>
            <a:lvl5pPr marL="1828800" indent="0">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61004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5488" y="-146304"/>
            <a:ext cx="11375136" cy="914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75488" y="548640"/>
            <a:ext cx="5386917" cy="639762"/>
          </a:xfrm>
        </p:spPr>
        <p:txBody>
          <a:bodyPr anchor="b"/>
          <a:lstStyle>
            <a:lvl1pPr marL="0" indent="0">
              <a:buNone/>
              <a:defRPr sz="2400" b="1"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75488" y="1207007"/>
            <a:ext cx="5386917" cy="4727448"/>
          </a:xfrm>
        </p:spPr>
        <p:txBody>
          <a:bodyPr/>
          <a:lstStyle>
            <a:lvl1pPr>
              <a:defRPr sz="2400"/>
            </a:lvl1pPr>
            <a:lvl2pPr>
              <a:defRPr sz="2000"/>
            </a:lvl2pPr>
            <a:lvl3pPr>
              <a:defRPr sz="1800"/>
            </a:lvl3pPr>
            <a:lvl4pPr>
              <a:defRPr sz="1600"/>
            </a:lvl4pPr>
            <a:lvl5pPr>
              <a:defRPr sz="1600">
                <a:latin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1344" y="548640"/>
            <a:ext cx="5669280" cy="639762"/>
          </a:xfrm>
        </p:spPr>
        <p:txBody>
          <a:bodyPr anchor="b"/>
          <a:lstStyle>
            <a:lvl1pPr marL="0" indent="0">
              <a:buNone/>
              <a:defRPr sz="2400" b="1"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1344" y="1207008"/>
            <a:ext cx="5669280" cy="4727448"/>
          </a:xfrm>
        </p:spPr>
        <p:txBody>
          <a:bodyPr/>
          <a:lstStyle>
            <a:lvl1pPr>
              <a:defRPr sz="2400"/>
            </a:lvl1pPr>
            <a:lvl2pPr>
              <a:defRPr sz="2000"/>
            </a:lvl2pPr>
            <a:lvl3pPr>
              <a:defRPr sz="1800"/>
            </a:lvl3pPr>
            <a:lvl4pPr>
              <a:defRPr sz="1600"/>
            </a:lvl4pPr>
            <a:lvl5pPr>
              <a:defRPr sz="1600">
                <a:latin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8142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737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51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450D94-40C5-E777-D6DD-D1CF4426F685}"/>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1AC9FC56-B45F-E9CF-E807-DA70859B73F1}"/>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43FAA580-81C5-DC7E-131A-7DA4C723ED86}"/>
              </a:ext>
            </a:extLst>
          </p:cNvPr>
          <p:cNvSpPr>
            <a:spLocks noGrp="1"/>
          </p:cNvSpPr>
          <p:nvPr>
            <p:ph type="sldNum" sz="quarter" idx="12"/>
          </p:nvPr>
        </p:nvSpPr>
        <p:spPr/>
        <p:txBody>
          <a:bodyPr/>
          <a:lstStyle>
            <a:lvl1pPr>
              <a:defRPr/>
            </a:lvl1pPr>
          </a:lstStyle>
          <a:p>
            <a:pPr>
              <a:defRPr/>
            </a:pPr>
            <a:fld id="{9695B430-6E5B-408B-B451-2BC80A302CDD}" type="slidenum">
              <a:rPr lang="en-US" altLang="en-US"/>
              <a:pPr>
                <a:defRPr/>
              </a:pPr>
              <a:t>‹#›</a:t>
            </a:fld>
            <a:endParaRPr lang="en-US" altLang="en-US"/>
          </a:p>
        </p:txBody>
      </p:sp>
    </p:spTree>
    <p:extLst>
      <p:ext uri="{BB962C8B-B14F-4D97-AF65-F5344CB8AC3E}">
        <p14:creationId xmlns:p14="http://schemas.microsoft.com/office/powerpoint/2010/main" val="4285911453"/>
      </p:ext>
    </p:extLst>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ABF94938-E838-4A17-8F7E-AE9801CC42C6}"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516E0C7-190C-4EA4-8AF3-32AFF26CDE73}" type="slidenum">
              <a:rPr lang="en-US" altLang="en-US" smtClean="0"/>
              <a:pPr>
                <a:defRPr/>
              </a:pPr>
              <a:t>‹#›</a:t>
            </a:fld>
            <a:endParaRPr lang="en-US" altLang="en-US"/>
          </a:p>
        </p:txBody>
      </p:sp>
    </p:spTree>
    <p:extLst>
      <p:ext uri="{BB962C8B-B14F-4D97-AF65-F5344CB8AC3E}">
        <p14:creationId xmlns:p14="http://schemas.microsoft.com/office/powerpoint/2010/main" val="2748603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5B1E3504-2C47-448C-8110-3B792FF79F3A}"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0A8C1CC-B9A1-46B4-AA4F-2FF72E34D77E}" type="slidenum">
              <a:rPr lang="en-US" altLang="en-US" smtClean="0"/>
              <a:pPr>
                <a:defRPr/>
              </a:pPr>
              <a:t>‹#›</a:t>
            </a:fld>
            <a:endParaRPr lang="en-US" altLang="en-US"/>
          </a:p>
        </p:txBody>
      </p:sp>
    </p:spTree>
    <p:extLst>
      <p:ext uri="{BB962C8B-B14F-4D97-AF65-F5344CB8AC3E}">
        <p14:creationId xmlns:p14="http://schemas.microsoft.com/office/powerpoint/2010/main" val="470798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E1B5184-E109-41A5-9B62-D582A162A2A9}"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1B32BFB-116E-46CD-8D87-33A9F4AE85DB}" type="slidenum">
              <a:rPr lang="en-US" altLang="en-US" smtClean="0"/>
              <a:pPr>
                <a:defRPr/>
              </a:pPr>
              <a:t>‹#›</a:t>
            </a:fld>
            <a:endParaRPr lang="en-US" altLang="en-US"/>
          </a:p>
        </p:txBody>
      </p:sp>
    </p:spTree>
    <p:extLst>
      <p:ext uri="{BB962C8B-B14F-4D97-AF65-F5344CB8AC3E}">
        <p14:creationId xmlns:p14="http://schemas.microsoft.com/office/powerpoint/2010/main" val="41215612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4CE5B093-888C-4097-8370-E862EA8D5A3D}" type="datetimeFigureOut">
              <a:rPr lang="en-US" smtClean="0"/>
              <a:pPr>
                <a:defRPr/>
              </a:pPr>
              <a:t>11/2/2025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7C3FED8-5026-4EC7-A1E5-DC9C8ED95EAE}" type="slidenum">
              <a:rPr lang="en-US" altLang="en-US" smtClean="0"/>
              <a:pPr>
                <a:defRPr/>
              </a:pPr>
              <a:t>‹#›</a:t>
            </a:fld>
            <a:endParaRPr lang="en-US" altLang="en-US"/>
          </a:p>
        </p:txBody>
      </p:sp>
    </p:spTree>
    <p:extLst>
      <p:ext uri="{BB962C8B-B14F-4D97-AF65-F5344CB8AC3E}">
        <p14:creationId xmlns:p14="http://schemas.microsoft.com/office/powerpoint/2010/main" val="4151788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BD094DDC-D3CE-4A9E-AE49-AB9407D8AF7B}" type="datetimeFigureOut">
              <a:rPr lang="en-US" smtClean="0"/>
              <a:pPr>
                <a:defRPr/>
              </a:pPr>
              <a:t>11/2/2025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65C7279-154E-4A7C-8C78-A491AAB9070F}" type="slidenum">
              <a:rPr lang="en-US" altLang="en-US" smtClean="0"/>
              <a:pPr>
                <a:defRPr/>
              </a:pPr>
              <a:t>‹#›</a:t>
            </a:fld>
            <a:endParaRPr lang="en-US" altLang="en-US"/>
          </a:p>
        </p:txBody>
      </p:sp>
    </p:spTree>
    <p:extLst>
      <p:ext uri="{BB962C8B-B14F-4D97-AF65-F5344CB8AC3E}">
        <p14:creationId xmlns:p14="http://schemas.microsoft.com/office/powerpoint/2010/main" val="17155189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02450939-CC51-42AF-9AA0-ACC9F7644319}" type="datetimeFigureOut">
              <a:rPr lang="en-US" smtClean="0"/>
              <a:pPr>
                <a:defRPr/>
              </a:pPr>
              <a:t>11/2/2025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5DBFF116-618A-41D6-B67B-14077CDAD1EE}" type="slidenum">
              <a:rPr lang="en-US" altLang="en-US" smtClean="0"/>
              <a:pPr>
                <a:defRPr/>
              </a:pPr>
              <a:t>‹#›</a:t>
            </a:fld>
            <a:endParaRPr lang="en-US" altLang="en-US"/>
          </a:p>
        </p:txBody>
      </p:sp>
    </p:spTree>
    <p:extLst>
      <p:ext uri="{BB962C8B-B14F-4D97-AF65-F5344CB8AC3E}">
        <p14:creationId xmlns:p14="http://schemas.microsoft.com/office/powerpoint/2010/main" val="55807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66C18D-B538-4108-BC9D-993CFA574F60}" type="datetimeFigureOut">
              <a:rPr lang="en-US" smtClean="0"/>
              <a:pPr>
                <a:defRPr/>
              </a:pPr>
              <a:t>11/2/2025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5EC0FAEB-311B-4BCB-9ECA-1A23DEE247BE}" type="slidenum">
              <a:rPr lang="en-US" altLang="en-US" smtClean="0"/>
              <a:pPr>
                <a:defRPr/>
              </a:pPr>
              <a:t>‹#›</a:t>
            </a:fld>
            <a:endParaRPr lang="en-US" altLang="en-US"/>
          </a:p>
        </p:txBody>
      </p:sp>
    </p:spTree>
    <p:extLst>
      <p:ext uri="{BB962C8B-B14F-4D97-AF65-F5344CB8AC3E}">
        <p14:creationId xmlns:p14="http://schemas.microsoft.com/office/powerpoint/2010/main" val="298213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52CCFF6-8CC8-45E1-8636-0F75557D6CED}" type="datetimeFigureOut">
              <a:rPr lang="en-US" smtClean="0"/>
              <a:pPr>
                <a:defRPr/>
              </a:pPr>
              <a:t>11/2/2025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D28D2AC-C342-4F20-B6A3-08FE2E5808A0}" type="slidenum">
              <a:rPr lang="en-US" altLang="en-US" smtClean="0"/>
              <a:pPr>
                <a:defRPr/>
              </a:pPr>
              <a:t>‹#›</a:t>
            </a:fld>
            <a:endParaRPr lang="en-US" altLang="en-US"/>
          </a:p>
        </p:txBody>
      </p:sp>
    </p:spTree>
    <p:extLst>
      <p:ext uri="{BB962C8B-B14F-4D97-AF65-F5344CB8AC3E}">
        <p14:creationId xmlns:p14="http://schemas.microsoft.com/office/powerpoint/2010/main" val="2643554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0A81751B-3AB9-4BF6-8C81-8EE11EECA936}" type="datetimeFigureOut">
              <a:rPr lang="en-US" smtClean="0"/>
              <a:pPr>
                <a:defRPr/>
              </a:pPr>
              <a:t>11/2/2025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9658144-1473-4272-9AB3-A31F940CE4CA}" type="slidenum">
              <a:rPr lang="en-US" altLang="en-US" smtClean="0"/>
              <a:pPr>
                <a:defRPr/>
              </a:pPr>
              <a:t>‹#›</a:t>
            </a:fld>
            <a:endParaRPr lang="en-US" altLang="en-US"/>
          </a:p>
        </p:txBody>
      </p:sp>
    </p:spTree>
    <p:extLst>
      <p:ext uri="{BB962C8B-B14F-4D97-AF65-F5344CB8AC3E}">
        <p14:creationId xmlns:p14="http://schemas.microsoft.com/office/powerpoint/2010/main" val="30544406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84FDB670-E860-4D5F-9E1E-E9652EEFF361}"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00F7E87-773A-49F4-834F-91BFD25F37DA}" type="slidenum">
              <a:rPr lang="en-US" altLang="en-US" smtClean="0"/>
              <a:pPr>
                <a:defRPr/>
              </a:pPr>
              <a:t>‹#›</a:t>
            </a:fld>
            <a:endParaRPr lang="en-US" altLang="en-US"/>
          </a:p>
        </p:txBody>
      </p:sp>
    </p:spTree>
    <p:extLst>
      <p:ext uri="{BB962C8B-B14F-4D97-AF65-F5344CB8AC3E}">
        <p14:creationId xmlns:p14="http://schemas.microsoft.com/office/powerpoint/2010/main" val="336501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E12EB221-3D72-4C35-1B9E-A3FF14917106}"/>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108DC382-B939-E0DA-AE6E-B0C7D1E58640}"/>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C96928BA-750E-B0F2-EF65-7A1E1F1D3A78}"/>
              </a:ext>
            </a:extLst>
          </p:cNvPr>
          <p:cNvSpPr>
            <a:spLocks noGrp="1"/>
          </p:cNvSpPr>
          <p:nvPr>
            <p:ph type="sldNum" sz="quarter" idx="12"/>
          </p:nvPr>
        </p:nvSpPr>
        <p:spPr/>
        <p:txBody>
          <a:bodyPr/>
          <a:lstStyle>
            <a:lvl1pPr>
              <a:defRPr/>
            </a:lvl1pPr>
          </a:lstStyle>
          <a:p>
            <a:pPr>
              <a:defRPr/>
            </a:pPr>
            <a:fld id="{F0C70E42-EA6B-44F9-860E-5BD9DD9380B1}" type="slidenum">
              <a:rPr lang="en-US" altLang="en-US"/>
              <a:pPr>
                <a:defRPr/>
              </a:pPr>
              <a:t>‹#›</a:t>
            </a:fld>
            <a:endParaRPr lang="en-US" altLang="en-US"/>
          </a:p>
        </p:txBody>
      </p:sp>
    </p:spTree>
    <p:extLst>
      <p:ext uri="{BB962C8B-B14F-4D97-AF65-F5344CB8AC3E}">
        <p14:creationId xmlns:p14="http://schemas.microsoft.com/office/powerpoint/2010/main" val="609888593"/>
      </p:ext>
    </p:extLst>
  </p:cSld>
  <p:clrMapOvr>
    <a:masterClrMapping/>
  </p:clrMapOvr>
  <p:transition>
    <p:zo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C2ABF5C-22E1-4602-B968-1C77BB55F4C9}"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9442FD8-A98E-4D45-A12C-3B32E569EEFB}" type="slidenum">
              <a:rPr lang="en-US" altLang="en-US" smtClean="0"/>
              <a:pPr>
                <a:defRPr/>
              </a:pPr>
              <a:t>‹#›</a:t>
            </a:fld>
            <a:endParaRPr lang="en-US" altLang="en-US"/>
          </a:p>
        </p:txBody>
      </p:sp>
    </p:spTree>
    <p:extLst>
      <p:ext uri="{BB962C8B-B14F-4D97-AF65-F5344CB8AC3E}">
        <p14:creationId xmlns:p14="http://schemas.microsoft.com/office/powerpoint/2010/main" val="2872365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08FB1D54-9FD5-06E1-A06D-FB072EA634D3}"/>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F7B48E0F-33F7-45F3-9424-F9AC0273E220}" type="datetimeFigureOut">
              <a:rPr lang="en-US"/>
              <a:pPr>
                <a:defRPr/>
              </a:pPr>
              <a:t>11/2/2025</a:t>
            </a:fld>
            <a:endParaRPr lang="en-US"/>
          </a:p>
        </p:txBody>
      </p:sp>
      <p:sp>
        <p:nvSpPr>
          <p:cNvPr id="5" name="Footer Placeholder 4">
            <a:extLst>
              <a:ext uri="{FF2B5EF4-FFF2-40B4-BE49-F238E27FC236}">
                <a16:creationId xmlns:a16="http://schemas.microsoft.com/office/drawing/2014/main" id="{FC06A28A-7D56-2823-35A9-3359B9AAC8ED}"/>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EEF7289D-EAAA-913D-BC47-B6E4A35F7490}"/>
              </a:ext>
            </a:extLst>
          </p:cNvPr>
          <p:cNvSpPr>
            <a:spLocks noGrp="1"/>
          </p:cNvSpPr>
          <p:nvPr>
            <p:ph type="sldNum" sz="quarter" idx="12"/>
          </p:nvPr>
        </p:nvSpPr>
        <p:spPr/>
        <p:txBody>
          <a:bodyPr/>
          <a:lstStyle>
            <a:lvl1pPr>
              <a:defRPr>
                <a:latin typeface="Times New Roman" panose="02020603050405020304" pitchFamily="18" charset="0"/>
              </a:defRPr>
            </a:lvl1pPr>
          </a:lstStyle>
          <a:p>
            <a:fld id="{D82F2F99-C15F-4A9E-A0AA-B66EC981137A}" type="slidenum">
              <a:rPr lang="en-US" altLang="en-US"/>
              <a:pPr/>
              <a:t>‹#›</a:t>
            </a:fld>
            <a:endParaRPr lang="en-US" altLang="en-US"/>
          </a:p>
        </p:txBody>
      </p:sp>
    </p:spTree>
    <p:extLst>
      <p:ext uri="{BB962C8B-B14F-4D97-AF65-F5344CB8AC3E}">
        <p14:creationId xmlns:p14="http://schemas.microsoft.com/office/powerpoint/2010/main" val="29325392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9BDA5-56CB-A58D-DFEC-E812C042A9EE}"/>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B61B5F27-EA17-439E-B544-C73AA8AF2CEA}" type="datetimeFigureOut">
              <a:rPr lang="en-US"/>
              <a:pPr>
                <a:defRPr/>
              </a:pPr>
              <a:t>11/2/2025</a:t>
            </a:fld>
            <a:endParaRPr lang="en-US"/>
          </a:p>
        </p:txBody>
      </p:sp>
      <p:sp>
        <p:nvSpPr>
          <p:cNvPr id="5" name="Footer Placeholder 4">
            <a:extLst>
              <a:ext uri="{FF2B5EF4-FFF2-40B4-BE49-F238E27FC236}">
                <a16:creationId xmlns:a16="http://schemas.microsoft.com/office/drawing/2014/main" id="{43ADC3F0-CD60-33F2-6A3C-8419C9A2798C}"/>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7A2217D2-2D0C-631D-0546-C9E9B47C588E}"/>
              </a:ext>
            </a:extLst>
          </p:cNvPr>
          <p:cNvSpPr>
            <a:spLocks noGrp="1"/>
          </p:cNvSpPr>
          <p:nvPr>
            <p:ph type="sldNum" sz="quarter" idx="12"/>
          </p:nvPr>
        </p:nvSpPr>
        <p:spPr/>
        <p:txBody>
          <a:bodyPr/>
          <a:lstStyle>
            <a:lvl1pPr>
              <a:defRPr>
                <a:latin typeface="Times New Roman" panose="02020603050405020304" pitchFamily="18" charset="0"/>
              </a:defRPr>
            </a:lvl1pPr>
          </a:lstStyle>
          <a:p>
            <a:fld id="{59436186-5B2A-4BF8-8F3F-396E21FA086E}" type="slidenum">
              <a:rPr lang="en-US" altLang="en-US"/>
              <a:pPr/>
              <a:t>‹#›</a:t>
            </a:fld>
            <a:endParaRPr lang="en-US" altLang="en-US"/>
          </a:p>
        </p:txBody>
      </p:sp>
    </p:spTree>
    <p:extLst>
      <p:ext uri="{BB962C8B-B14F-4D97-AF65-F5344CB8AC3E}">
        <p14:creationId xmlns:p14="http://schemas.microsoft.com/office/powerpoint/2010/main" val="37751973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F1E9F1-85F9-5A36-6286-24E5E582364C}"/>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020C271D-52DD-4A6C-908C-8C1F125C6898}" type="datetimeFigureOut">
              <a:rPr lang="en-US"/>
              <a:pPr>
                <a:defRPr/>
              </a:pPr>
              <a:t>11/2/2025</a:t>
            </a:fld>
            <a:endParaRPr lang="en-US"/>
          </a:p>
        </p:txBody>
      </p:sp>
      <p:sp>
        <p:nvSpPr>
          <p:cNvPr id="5" name="Footer Placeholder 4">
            <a:extLst>
              <a:ext uri="{FF2B5EF4-FFF2-40B4-BE49-F238E27FC236}">
                <a16:creationId xmlns:a16="http://schemas.microsoft.com/office/drawing/2014/main" id="{211E333D-D377-750A-F1F4-71047ECB9597}"/>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12F22FEF-F960-B5AE-8A53-BDDB1580E72C}"/>
              </a:ext>
            </a:extLst>
          </p:cNvPr>
          <p:cNvSpPr>
            <a:spLocks noGrp="1"/>
          </p:cNvSpPr>
          <p:nvPr>
            <p:ph type="sldNum" sz="quarter" idx="12"/>
          </p:nvPr>
        </p:nvSpPr>
        <p:spPr/>
        <p:txBody>
          <a:bodyPr/>
          <a:lstStyle>
            <a:lvl1pPr>
              <a:defRPr>
                <a:latin typeface="Times New Roman" panose="02020603050405020304" pitchFamily="18" charset="0"/>
              </a:defRPr>
            </a:lvl1pPr>
          </a:lstStyle>
          <a:p>
            <a:fld id="{3F3BD5E6-E28F-454E-A6BE-294389F55D07}" type="slidenum">
              <a:rPr lang="en-US" altLang="en-US"/>
              <a:pPr/>
              <a:t>‹#›</a:t>
            </a:fld>
            <a:endParaRPr lang="en-US" altLang="en-US"/>
          </a:p>
        </p:txBody>
      </p:sp>
    </p:spTree>
    <p:extLst>
      <p:ext uri="{BB962C8B-B14F-4D97-AF65-F5344CB8AC3E}">
        <p14:creationId xmlns:p14="http://schemas.microsoft.com/office/powerpoint/2010/main" val="371701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0653583-76B7-E2DA-C357-8CC3329D2504}"/>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A5ED03DB-4676-4AA5-A3DF-74FF526C9007}" type="datetimeFigureOut">
              <a:rPr lang="en-US"/>
              <a:pPr>
                <a:defRPr/>
              </a:pPr>
              <a:t>11/2/2025</a:t>
            </a:fld>
            <a:endParaRPr lang="en-US"/>
          </a:p>
        </p:txBody>
      </p:sp>
      <p:sp>
        <p:nvSpPr>
          <p:cNvPr id="6" name="Footer Placeholder 4">
            <a:extLst>
              <a:ext uri="{FF2B5EF4-FFF2-40B4-BE49-F238E27FC236}">
                <a16:creationId xmlns:a16="http://schemas.microsoft.com/office/drawing/2014/main" id="{41BC36B5-4B3D-1E4F-7B99-6A3DA9F12418}"/>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7" name="Slide Number Placeholder 5">
            <a:extLst>
              <a:ext uri="{FF2B5EF4-FFF2-40B4-BE49-F238E27FC236}">
                <a16:creationId xmlns:a16="http://schemas.microsoft.com/office/drawing/2014/main" id="{BFCCE764-1901-70ED-CC9A-0D6C3BFF9168}"/>
              </a:ext>
            </a:extLst>
          </p:cNvPr>
          <p:cNvSpPr>
            <a:spLocks noGrp="1"/>
          </p:cNvSpPr>
          <p:nvPr>
            <p:ph type="sldNum" sz="quarter" idx="12"/>
          </p:nvPr>
        </p:nvSpPr>
        <p:spPr/>
        <p:txBody>
          <a:bodyPr/>
          <a:lstStyle>
            <a:lvl1pPr>
              <a:defRPr>
                <a:latin typeface="Times New Roman" panose="02020603050405020304" pitchFamily="18" charset="0"/>
              </a:defRPr>
            </a:lvl1pPr>
          </a:lstStyle>
          <a:p>
            <a:fld id="{0E7384FB-A79F-4C10-8435-82380C7270FC}" type="slidenum">
              <a:rPr lang="en-US" altLang="en-US"/>
              <a:pPr/>
              <a:t>‹#›</a:t>
            </a:fld>
            <a:endParaRPr lang="en-US" altLang="en-US"/>
          </a:p>
        </p:txBody>
      </p:sp>
    </p:spTree>
    <p:extLst>
      <p:ext uri="{BB962C8B-B14F-4D97-AF65-F5344CB8AC3E}">
        <p14:creationId xmlns:p14="http://schemas.microsoft.com/office/powerpoint/2010/main" val="3438258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E3421E5-5E68-719F-7662-E56C64D93F73}"/>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4C6069B9-66C3-425B-AC72-3416D50B5A5C}" type="datetimeFigureOut">
              <a:rPr lang="en-US"/>
              <a:pPr>
                <a:defRPr/>
              </a:pPr>
              <a:t>11/2/2025</a:t>
            </a:fld>
            <a:endParaRPr lang="en-US"/>
          </a:p>
        </p:txBody>
      </p:sp>
      <p:sp>
        <p:nvSpPr>
          <p:cNvPr id="8" name="Footer Placeholder 4">
            <a:extLst>
              <a:ext uri="{FF2B5EF4-FFF2-40B4-BE49-F238E27FC236}">
                <a16:creationId xmlns:a16="http://schemas.microsoft.com/office/drawing/2014/main" id="{06686F58-B585-A26A-8D6B-A7F363BD5A7F}"/>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9" name="Slide Number Placeholder 5">
            <a:extLst>
              <a:ext uri="{FF2B5EF4-FFF2-40B4-BE49-F238E27FC236}">
                <a16:creationId xmlns:a16="http://schemas.microsoft.com/office/drawing/2014/main" id="{DCFEFF8A-6E3C-E916-CCFB-74CF00DCF810}"/>
              </a:ext>
            </a:extLst>
          </p:cNvPr>
          <p:cNvSpPr>
            <a:spLocks noGrp="1"/>
          </p:cNvSpPr>
          <p:nvPr>
            <p:ph type="sldNum" sz="quarter" idx="12"/>
          </p:nvPr>
        </p:nvSpPr>
        <p:spPr/>
        <p:txBody>
          <a:bodyPr/>
          <a:lstStyle>
            <a:lvl1pPr>
              <a:defRPr>
                <a:latin typeface="Times New Roman" panose="02020603050405020304" pitchFamily="18" charset="0"/>
              </a:defRPr>
            </a:lvl1pPr>
          </a:lstStyle>
          <a:p>
            <a:fld id="{1518CFD3-90C2-4298-B8B5-F5DE0BA3D7C3}" type="slidenum">
              <a:rPr lang="en-US" altLang="en-US"/>
              <a:pPr/>
              <a:t>‹#›</a:t>
            </a:fld>
            <a:endParaRPr lang="en-US" altLang="en-US"/>
          </a:p>
        </p:txBody>
      </p:sp>
    </p:spTree>
    <p:extLst>
      <p:ext uri="{BB962C8B-B14F-4D97-AF65-F5344CB8AC3E}">
        <p14:creationId xmlns:p14="http://schemas.microsoft.com/office/powerpoint/2010/main" val="14797863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D7F5F69-D148-216F-9E3A-7853B8EEC253}"/>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6FF05E03-7C18-4F9D-A309-16ACE28622A5}" type="datetimeFigureOut">
              <a:rPr lang="en-US"/>
              <a:pPr>
                <a:defRPr/>
              </a:pPr>
              <a:t>11/2/2025</a:t>
            </a:fld>
            <a:endParaRPr lang="en-US"/>
          </a:p>
        </p:txBody>
      </p:sp>
      <p:sp>
        <p:nvSpPr>
          <p:cNvPr id="4" name="Footer Placeholder 4">
            <a:extLst>
              <a:ext uri="{FF2B5EF4-FFF2-40B4-BE49-F238E27FC236}">
                <a16:creationId xmlns:a16="http://schemas.microsoft.com/office/drawing/2014/main" id="{ABED21C2-BE2B-1980-8BF7-E5488A25D386}"/>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5" name="Slide Number Placeholder 5">
            <a:extLst>
              <a:ext uri="{FF2B5EF4-FFF2-40B4-BE49-F238E27FC236}">
                <a16:creationId xmlns:a16="http://schemas.microsoft.com/office/drawing/2014/main" id="{A6F0C1AF-2CF0-5A73-B479-A163C4B015B8}"/>
              </a:ext>
            </a:extLst>
          </p:cNvPr>
          <p:cNvSpPr>
            <a:spLocks noGrp="1"/>
          </p:cNvSpPr>
          <p:nvPr>
            <p:ph type="sldNum" sz="quarter" idx="12"/>
          </p:nvPr>
        </p:nvSpPr>
        <p:spPr/>
        <p:txBody>
          <a:bodyPr/>
          <a:lstStyle>
            <a:lvl1pPr>
              <a:defRPr>
                <a:latin typeface="Times New Roman" panose="02020603050405020304" pitchFamily="18" charset="0"/>
              </a:defRPr>
            </a:lvl1pPr>
          </a:lstStyle>
          <a:p>
            <a:fld id="{000EDE07-CFFF-414E-B81D-297D73B1672C}" type="slidenum">
              <a:rPr lang="en-US" altLang="en-US"/>
              <a:pPr/>
              <a:t>‹#›</a:t>
            </a:fld>
            <a:endParaRPr lang="en-US" altLang="en-US"/>
          </a:p>
        </p:txBody>
      </p:sp>
    </p:spTree>
    <p:extLst>
      <p:ext uri="{BB962C8B-B14F-4D97-AF65-F5344CB8AC3E}">
        <p14:creationId xmlns:p14="http://schemas.microsoft.com/office/powerpoint/2010/main" val="1029362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4F744F4-E09A-B36D-36C0-06676D1F1852}"/>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922D2A9B-9D67-41EE-81EE-DBBEA98DCCCC}" type="datetimeFigureOut">
              <a:rPr lang="en-US"/>
              <a:pPr>
                <a:defRPr/>
              </a:pPr>
              <a:t>11/2/2025</a:t>
            </a:fld>
            <a:endParaRPr lang="en-US"/>
          </a:p>
        </p:txBody>
      </p:sp>
      <p:sp>
        <p:nvSpPr>
          <p:cNvPr id="3" name="Footer Placeholder 4">
            <a:extLst>
              <a:ext uri="{FF2B5EF4-FFF2-40B4-BE49-F238E27FC236}">
                <a16:creationId xmlns:a16="http://schemas.microsoft.com/office/drawing/2014/main" id="{7AF17A27-0D17-22A5-6C38-92A1C5D9B802}"/>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4" name="Slide Number Placeholder 5">
            <a:extLst>
              <a:ext uri="{FF2B5EF4-FFF2-40B4-BE49-F238E27FC236}">
                <a16:creationId xmlns:a16="http://schemas.microsoft.com/office/drawing/2014/main" id="{59E6E3A8-032B-93BC-F84D-1C86132D2179}"/>
              </a:ext>
            </a:extLst>
          </p:cNvPr>
          <p:cNvSpPr>
            <a:spLocks noGrp="1"/>
          </p:cNvSpPr>
          <p:nvPr>
            <p:ph type="sldNum" sz="quarter" idx="12"/>
          </p:nvPr>
        </p:nvSpPr>
        <p:spPr/>
        <p:txBody>
          <a:bodyPr/>
          <a:lstStyle>
            <a:lvl1pPr>
              <a:defRPr>
                <a:latin typeface="Times New Roman" panose="02020603050405020304" pitchFamily="18" charset="0"/>
              </a:defRPr>
            </a:lvl1pPr>
          </a:lstStyle>
          <a:p>
            <a:fld id="{17C1B898-9C83-46A7-BB51-5DDA833B2664}" type="slidenum">
              <a:rPr lang="en-US" altLang="en-US"/>
              <a:pPr/>
              <a:t>‹#›</a:t>
            </a:fld>
            <a:endParaRPr lang="en-US" altLang="en-US"/>
          </a:p>
        </p:txBody>
      </p:sp>
    </p:spTree>
    <p:extLst>
      <p:ext uri="{BB962C8B-B14F-4D97-AF65-F5344CB8AC3E}">
        <p14:creationId xmlns:p14="http://schemas.microsoft.com/office/powerpoint/2010/main" val="29498045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775939C-4D4D-B6AD-FDB4-065DB38E943E}"/>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E33F7D3E-EA6D-41E3-AB7A-4FC7273A4833}" type="datetimeFigureOut">
              <a:rPr lang="en-US"/>
              <a:pPr>
                <a:defRPr/>
              </a:pPr>
              <a:t>11/2/2025</a:t>
            </a:fld>
            <a:endParaRPr lang="en-US"/>
          </a:p>
        </p:txBody>
      </p:sp>
      <p:sp>
        <p:nvSpPr>
          <p:cNvPr id="6" name="Footer Placeholder 4">
            <a:extLst>
              <a:ext uri="{FF2B5EF4-FFF2-40B4-BE49-F238E27FC236}">
                <a16:creationId xmlns:a16="http://schemas.microsoft.com/office/drawing/2014/main" id="{D7CC505F-0715-32E7-5DB0-8BACD7C37D47}"/>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7" name="Slide Number Placeholder 5">
            <a:extLst>
              <a:ext uri="{FF2B5EF4-FFF2-40B4-BE49-F238E27FC236}">
                <a16:creationId xmlns:a16="http://schemas.microsoft.com/office/drawing/2014/main" id="{9C680AD3-30D2-9982-2B39-0418E8DDD6E3}"/>
              </a:ext>
            </a:extLst>
          </p:cNvPr>
          <p:cNvSpPr>
            <a:spLocks noGrp="1"/>
          </p:cNvSpPr>
          <p:nvPr>
            <p:ph type="sldNum" sz="quarter" idx="12"/>
          </p:nvPr>
        </p:nvSpPr>
        <p:spPr/>
        <p:txBody>
          <a:bodyPr/>
          <a:lstStyle>
            <a:lvl1pPr>
              <a:defRPr>
                <a:latin typeface="Times New Roman" panose="02020603050405020304" pitchFamily="18" charset="0"/>
              </a:defRPr>
            </a:lvl1pPr>
          </a:lstStyle>
          <a:p>
            <a:fld id="{A807E5C3-5EF8-4331-B5F5-A1E47F6C25FE}" type="slidenum">
              <a:rPr lang="en-US" altLang="en-US"/>
              <a:pPr/>
              <a:t>‹#›</a:t>
            </a:fld>
            <a:endParaRPr lang="en-US" altLang="en-US"/>
          </a:p>
        </p:txBody>
      </p:sp>
    </p:spTree>
    <p:extLst>
      <p:ext uri="{BB962C8B-B14F-4D97-AF65-F5344CB8AC3E}">
        <p14:creationId xmlns:p14="http://schemas.microsoft.com/office/powerpoint/2010/main" val="34223643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D5A22070-714C-198B-176B-2D6C4361FCD2}"/>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40790018-2535-4DB8-9F19-1CB09B36979F}" type="datetimeFigureOut">
              <a:rPr lang="en-US"/>
              <a:pPr>
                <a:defRPr/>
              </a:pPr>
              <a:t>11/2/2025</a:t>
            </a:fld>
            <a:endParaRPr lang="en-US"/>
          </a:p>
        </p:txBody>
      </p:sp>
      <p:sp>
        <p:nvSpPr>
          <p:cNvPr id="6" name="Footer Placeholder 4">
            <a:extLst>
              <a:ext uri="{FF2B5EF4-FFF2-40B4-BE49-F238E27FC236}">
                <a16:creationId xmlns:a16="http://schemas.microsoft.com/office/drawing/2014/main" id="{13544729-4B69-C3A2-EF71-51C3E4265CDD}"/>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7" name="Slide Number Placeholder 5">
            <a:extLst>
              <a:ext uri="{FF2B5EF4-FFF2-40B4-BE49-F238E27FC236}">
                <a16:creationId xmlns:a16="http://schemas.microsoft.com/office/drawing/2014/main" id="{A9D9BF3C-BBD7-05F8-88DB-C1A312CDCA74}"/>
              </a:ext>
            </a:extLst>
          </p:cNvPr>
          <p:cNvSpPr>
            <a:spLocks noGrp="1"/>
          </p:cNvSpPr>
          <p:nvPr>
            <p:ph type="sldNum" sz="quarter" idx="12"/>
          </p:nvPr>
        </p:nvSpPr>
        <p:spPr/>
        <p:txBody>
          <a:bodyPr/>
          <a:lstStyle>
            <a:lvl1pPr>
              <a:defRPr>
                <a:latin typeface="Times New Roman" panose="02020603050405020304" pitchFamily="18" charset="0"/>
              </a:defRPr>
            </a:lvl1pPr>
          </a:lstStyle>
          <a:p>
            <a:fld id="{021F01C3-78D1-4FC1-A8B4-557B9A019217}" type="slidenum">
              <a:rPr lang="en-US" altLang="en-US"/>
              <a:pPr/>
              <a:t>‹#›</a:t>
            </a:fld>
            <a:endParaRPr lang="en-US" altLang="en-US"/>
          </a:p>
        </p:txBody>
      </p:sp>
    </p:spTree>
    <p:extLst>
      <p:ext uri="{BB962C8B-B14F-4D97-AF65-F5344CB8AC3E}">
        <p14:creationId xmlns:p14="http://schemas.microsoft.com/office/powerpoint/2010/main" val="955198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285" y="1947863"/>
            <a:ext cx="4701116" cy="4132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47863"/>
            <a:ext cx="4701117" cy="4132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ACA139-2A59-AAAC-F24D-3F25B2A4D2E8}"/>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092D7641-A344-6C97-D5FC-DDC220C9FC47}"/>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AA09D755-CC56-B6C4-D5DB-8155F77E899F}"/>
              </a:ext>
            </a:extLst>
          </p:cNvPr>
          <p:cNvSpPr>
            <a:spLocks noGrp="1"/>
          </p:cNvSpPr>
          <p:nvPr>
            <p:ph type="sldNum" sz="quarter" idx="12"/>
          </p:nvPr>
        </p:nvSpPr>
        <p:spPr/>
        <p:txBody>
          <a:bodyPr/>
          <a:lstStyle>
            <a:lvl1pPr>
              <a:defRPr/>
            </a:lvl1pPr>
          </a:lstStyle>
          <a:p>
            <a:pPr>
              <a:defRPr/>
            </a:pPr>
            <a:fld id="{307D4BF4-1721-4BA8-AFAB-823874852C89}" type="slidenum">
              <a:rPr lang="en-US" altLang="en-US"/>
              <a:pPr>
                <a:defRPr/>
              </a:pPr>
              <a:t>‹#›</a:t>
            </a:fld>
            <a:endParaRPr lang="en-US" altLang="en-US"/>
          </a:p>
        </p:txBody>
      </p:sp>
    </p:spTree>
    <p:extLst>
      <p:ext uri="{BB962C8B-B14F-4D97-AF65-F5344CB8AC3E}">
        <p14:creationId xmlns:p14="http://schemas.microsoft.com/office/powerpoint/2010/main" val="2886150985"/>
      </p:ext>
    </p:extLst>
  </p:cSld>
  <p:clrMapOvr>
    <a:masterClrMapping/>
  </p:clrMapOvr>
  <p:transition>
    <p:zo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CE5A4-3C99-3CC5-0F42-0F9F97DC38E8}"/>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16794512-F059-4401-8D7E-7E5AB8454285}" type="datetimeFigureOut">
              <a:rPr lang="en-US"/>
              <a:pPr>
                <a:defRPr/>
              </a:pPr>
              <a:t>11/2/2025</a:t>
            </a:fld>
            <a:endParaRPr lang="en-US"/>
          </a:p>
        </p:txBody>
      </p:sp>
      <p:sp>
        <p:nvSpPr>
          <p:cNvPr id="5" name="Footer Placeholder 4">
            <a:extLst>
              <a:ext uri="{FF2B5EF4-FFF2-40B4-BE49-F238E27FC236}">
                <a16:creationId xmlns:a16="http://schemas.microsoft.com/office/drawing/2014/main" id="{6EB71012-0EFB-EE37-004D-6F8A66561FC9}"/>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1322D176-B0C3-8108-098D-A00017AF15E8}"/>
              </a:ext>
            </a:extLst>
          </p:cNvPr>
          <p:cNvSpPr>
            <a:spLocks noGrp="1"/>
          </p:cNvSpPr>
          <p:nvPr>
            <p:ph type="sldNum" sz="quarter" idx="12"/>
          </p:nvPr>
        </p:nvSpPr>
        <p:spPr/>
        <p:txBody>
          <a:bodyPr/>
          <a:lstStyle>
            <a:lvl1pPr>
              <a:defRPr>
                <a:latin typeface="Times New Roman" panose="02020603050405020304" pitchFamily="18" charset="0"/>
              </a:defRPr>
            </a:lvl1pPr>
          </a:lstStyle>
          <a:p>
            <a:fld id="{68335095-5927-4465-9299-513A42A909BE}" type="slidenum">
              <a:rPr lang="en-US" altLang="en-US"/>
              <a:pPr/>
              <a:t>‹#›</a:t>
            </a:fld>
            <a:endParaRPr lang="en-US" altLang="en-US"/>
          </a:p>
        </p:txBody>
      </p:sp>
    </p:spTree>
    <p:extLst>
      <p:ext uri="{BB962C8B-B14F-4D97-AF65-F5344CB8AC3E}">
        <p14:creationId xmlns:p14="http://schemas.microsoft.com/office/powerpoint/2010/main" val="21601095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B5BC9-0839-2FE9-0D47-5E8380B7B6AB}"/>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941D5A69-4F11-4C3F-B67E-A6B56717070F}" type="datetimeFigureOut">
              <a:rPr lang="en-US"/>
              <a:pPr>
                <a:defRPr/>
              </a:pPr>
              <a:t>11/2/2025</a:t>
            </a:fld>
            <a:endParaRPr lang="en-US"/>
          </a:p>
        </p:txBody>
      </p:sp>
      <p:sp>
        <p:nvSpPr>
          <p:cNvPr id="5" name="Footer Placeholder 4">
            <a:extLst>
              <a:ext uri="{FF2B5EF4-FFF2-40B4-BE49-F238E27FC236}">
                <a16:creationId xmlns:a16="http://schemas.microsoft.com/office/drawing/2014/main" id="{5ED31690-C0FA-A055-9339-C96D7D2ABBB7}"/>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6434047D-48DC-8CDF-EB4B-55FF2949BF08}"/>
              </a:ext>
            </a:extLst>
          </p:cNvPr>
          <p:cNvSpPr>
            <a:spLocks noGrp="1"/>
          </p:cNvSpPr>
          <p:nvPr>
            <p:ph type="sldNum" sz="quarter" idx="12"/>
          </p:nvPr>
        </p:nvSpPr>
        <p:spPr/>
        <p:txBody>
          <a:bodyPr/>
          <a:lstStyle>
            <a:lvl1pPr>
              <a:defRPr>
                <a:latin typeface="Times New Roman" panose="02020603050405020304" pitchFamily="18" charset="0"/>
              </a:defRPr>
            </a:lvl1pPr>
          </a:lstStyle>
          <a:p>
            <a:fld id="{D7B42F75-A3D4-462A-916A-099832B8DA84}" type="slidenum">
              <a:rPr lang="en-US" altLang="en-US"/>
              <a:pPr/>
              <a:t>‹#›</a:t>
            </a:fld>
            <a:endParaRPr lang="en-US" altLang="en-US"/>
          </a:p>
        </p:txBody>
      </p:sp>
    </p:spTree>
    <p:extLst>
      <p:ext uri="{BB962C8B-B14F-4D97-AF65-F5344CB8AC3E}">
        <p14:creationId xmlns:p14="http://schemas.microsoft.com/office/powerpoint/2010/main" val="34843788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A72FB446-FF5C-83F4-C347-5319BB911910}"/>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8DC25986-96A3-5F24-C4A1-C489A411FD60}"/>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31E47C5C-4965-5877-DEBE-D70427530F94}"/>
              </a:ext>
            </a:extLst>
          </p:cNvPr>
          <p:cNvSpPr>
            <a:spLocks noGrp="1"/>
          </p:cNvSpPr>
          <p:nvPr>
            <p:ph type="sldNum" sz="quarter" idx="12"/>
          </p:nvPr>
        </p:nvSpPr>
        <p:spPr/>
        <p:txBody>
          <a:bodyPr/>
          <a:lstStyle>
            <a:lvl1pPr>
              <a:defRPr/>
            </a:lvl1pPr>
          </a:lstStyle>
          <a:p>
            <a:fld id="{913CA64D-6CDA-4706-8EE0-77E3FFF443B1}" type="slidenum">
              <a:rPr lang="en-US" altLang="en-US"/>
              <a:pPr/>
              <a:t>‹#›</a:t>
            </a:fld>
            <a:endParaRPr lang="en-US" altLang="en-US"/>
          </a:p>
        </p:txBody>
      </p:sp>
    </p:spTree>
    <p:extLst>
      <p:ext uri="{BB962C8B-B14F-4D97-AF65-F5344CB8AC3E}">
        <p14:creationId xmlns:p14="http://schemas.microsoft.com/office/powerpoint/2010/main" val="4176293296"/>
      </p:ext>
    </p:extLst>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5C30C3-BCE1-8D71-939A-53D68CE87CE6}"/>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F9DEEB80-6A8F-4937-EA52-0F3557D9BBE4}"/>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1A78BCD8-FB02-0F59-5EE1-CFDD10E85A93}"/>
              </a:ext>
            </a:extLst>
          </p:cNvPr>
          <p:cNvSpPr>
            <a:spLocks noGrp="1"/>
          </p:cNvSpPr>
          <p:nvPr>
            <p:ph type="sldNum" sz="quarter" idx="12"/>
          </p:nvPr>
        </p:nvSpPr>
        <p:spPr/>
        <p:txBody>
          <a:bodyPr/>
          <a:lstStyle>
            <a:lvl1pPr>
              <a:defRPr/>
            </a:lvl1pPr>
          </a:lstStyle>
          <a:p>
            <a:fld id="{5326F366-9D88-42D0-976F-23C79B08D08E}" type="slidenum">
              <a:rPr lang="en-US" altLang="en-US"/>
              <a:pPr/>
              <a:t>‹#›</a:t>
            </a:fld>
            <a:endParaRPr lang="en-US" altLang="en-US"/>
          </a:p>
        </p:txBody>
      </p:sp>
    </p:spTree>
    <p:extLst>
      <p:ext uri="{BB962C8B-B14F-4D97-AF65-F5344CB8AC3E}">
        <p14:creationId xmlns:p14="http://schemas.microsoft.com/office/powerpoint/2010/main" val="87335149"/>
      </p:ext>
    </p:extLst>
  </p:cSld>
  <p:clrMapOvr>
    <a:masterClrMapping/>
  </p:clrMapOvr>
  <p:transition>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257D2E04-FCF7-5591-A328-9565983411A6}"/>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F18FD368-441C-D079-4CB4-29926803D53C}"/>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A58B5F00-1249-FA14-3DEA-013FBA2AAEC7}"/>
              </a:ext>
            </a:extLst>
          </p:cNvPr>
          <p:cNvSpPr>
            <a:spLocks noGrp="1"/>
          </p:cNvSpPr>
          <p:nvPr>
            <p:ph type="sldNum" sz="quarter" idx="12"/>
          </p:nvPr>
        </p:nvSpPr>
        <p:spPr/>
        <p:txBody>
          <a:bodyPr/>
          <a:lstStyle>
            <a:lvl1pPr>
              <a:defRPr/>
            </a:lvl1pPr>
          </a:lstStyle>
          <a:p>
            <a:fld id="{192F9529-E0EB-4100-BB11-BD6B3939FA8C}" type="slidenum">
              <a:rPr lang="en-US" altLang="en-US"/>
              <a:pPr/>
              <a:t>‹#›</a:t>
            </a:fld>
            <a:endParaRPr lang="en-US" altLang="en-US"/>
          </a:p>
        </p:txBody>
      </p:sp>
    </p:spTree>
    <p:extLst>
      <p:ext uri="{BB962C8B-B14F-4D97-AF65-F5344CB8AC3E}">
        <p14:creationId xmlns:p14="http://schemas.microsoft.com/office/powerpoint/2010/main" val="1540981312"/>
      </p:ext>
    </p:extLst>
  </p:cSld>
  <p:clrMapOvr>
    <a:masterClrMapping/>
  </p:clrMapOvr>
  <p:transition>
    <p:zo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285" y="1947863"/>
            <a:ext cx="4701116" cy="4132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47863"/>
            <a:ext cx="4701117" cy="4132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F896CB-ADFC-23BB-13B6-347C692E37E5}"/>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9228CB9C-C74C-7CFF-DC97-4527FBE74F72}"/>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7EEB1630-9A3E-8B43-24E4-921FA56A0C17}"/>
              </a:ext>
            </a:extLst>
          </p:cNvPr>
          <p:cNvSpPr>
            <a:spLocks noGrp="1"/>
          </p:cNvSpPr>
          <p:nvPr>
            <p:ph type="sldNum" sz="quarter" idx="12"/>
          </p:nvPr>
        </p:nvSpPr>
        <p:spPr/>
        <p:txBody>
          <a:bodyPr/>
          <a:lstStyle>
            <a:lvl1pPr>
              <a:defRPr/>
            </a:lvl1pPr>
          </a:lstStyle>
          <a:p>
            <a:fld id="{B2096D63-79BE-4882-AA12-ED042CA739D5}" type="slidenum">
              <a:rPr lang="en-US" altLang="en-US"/>
              <a:pPr/>
              <a:t>‹#›</a:t>
            </a:fld>
            <a:endParaRPr lang="en-US" altLang="en-US"/>
          </a:p>
        </p:txBody>
      </p:sp>
    </p:spTree>
    <p:extLst>
      <p:ext uri="{BB962C8B-B14F-4D97-AF65-F5344CB8AC3E}">
        <p14:creationId xmlns:p14="http://schemas.microsoft.com/office/powerpoint/2010/main" val="3805163939"/>
      </p:ext>
    </p:extLst>
  </p:cSld>
  <p:clrMapOvr>
    <a:masterClrMapping/>
  </p:clrMapOvr>
  <p:transition>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05F5A7-E290-B46F-1557-ED52DBAB989B}"/>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8" name="Footer Placeholder 7">
            <a:extLst>
              <a:ext uri="{FF2B5EF4-FFF2-40B4-BE49-F238E27FC236}">
                <a16:creationId xmlns:a16="http://schemas.microsoft.com/office/drawing/2014/main" id="{8F832FD0-52E7-914D-21CD-9D90119946A6}"/>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9" name="Slide Number Placeholder 8">
            <a:extLst>
              <a:ext uri="{FF2B5EF4-FFF2-40B4-BE49-F238E27FC236}">
                <a16:creationId xmlns:a16="http://schemas.microsoft.com/office/drawing/2014/main" id="{2F4C095D-27A9-9214-9FDC-B56DF84DE624}"/>
              </a:ext>
            </a:extLst>
          </p:cNvPr>
          <p:cNvSpPr>
            <a:spLocks noGrp="1"/>
          </p:cNvSpPr>
          <p:nvPr>
            <p:ph type="sldNum" sz="quarter" idx="12"/>
          </p:nvPr>
        </p:nvSpPr>
        <p:spPr/>
        <p:txBody>
          <a:bodyPr/>
          <a:lstStyle>
            <a:lvl1pPr>
              <a:defRPr/>
            </a:lvl1pPr>
          </a:lstStyle>
          <a:p>
            <a:fld id="{5070EFBE-7B6C-4434-8551-0131887BF32F}" type="slidenum">
              <a:rPr lang="en-US" altLang="en-US"/>
              <a:pPr/>
              <a:t>‹#›</a:t>
            </a:fld>
            <a:endParaRPr lang="en-US" altLang="en-US"/>
          </a:p>
        </p:txBody>
      </p:sp>
    </p:spTree>
    <p:extLst>
      <p:ext uri="{BB962C8B-B14F-4D97-AF65-F5344CB8AC3E}">
        <p14:creationId xmlns:p14="http://schemas.microsoft.com/office/powerpoint/2010/main" val="2843549853"/>
      </p:ext>
    </p:extLst>
  </p:cSld>
  <p:clrMapOvr>
    <a:masterClrMapping/>
  </p:clrMapOvr>
  <p:transition>
    <p:zo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AE4745-9A8E-BA32-D983-505D8BD57837}"/>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4" name="Footer Placeholder 3">
            <a:extLst>
              <a:ext uri="{FF2B5EF4-FFF2-40B4-BE49-F238E27FC236}">
                <a16:creationId xmlns:a16="http://schemas.microsoft.com/office/drawing/2014/main" id="{533D6C1F-3F9E-ABD2-D088-145A85162AC5}"/>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276C8D39-BAAD-46B1-5831-B275FA1B69C7}"/>
              </a:ext>
            </a:extLst>
          </p:cNvPr>
          <p:cNvSpPr>
            <a:spLocks noGrp="1"/>
          </p:cNvSpPr>
          <p:nvPr>
            <p:ph type="sldNum" sz="quarter" idx="12"/>
          </p:nvPr>
        </p:nvSpPr>
        <p:spPr/>
        <p:txBody>
          <a:bodyPr/>
          <a:lstStyle>
            <a:lvl1pPr>
              <a:defRPr/>
            </a:lvl1pPr>
          </a:lstStyle>
          <a:p>
            <a:fld id="{36D8AC8D-A242-4C92-847A-56A1E1347680}" type="slidenum">
              <a:rPr lang="en-US" altLang="en-US"/>
              <a:pPr/>
              <a:t>‹#›</a:t>
            </a:fld>
            <a:endParaRPr lang="en-US" altLang="en-US"/>
          </a:p>
        </p:txBody>
      </p:sp>
    </p:spTree>
    <p:extLst>
      <p:ext uri="{BB962C8B-B14F-4D97-AF65-F5344CB8AC3E}">
        <p14:creationId xmlns:p14="http://schemas.microsoft.com/office/powerpoint/2010/main" val="1113717706"/>
      </p:ext>
    </p:extLst>
  </p:cSld>
  <p:clrMapOvr>
    <a:masterClrMapping/>
  </p:clrMapOvr>
  <p:transition>
    <p:zo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560842-1AE2-AEAC-2947-87D2E09B8148}"/>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3" name="Footer Placeholder 2">
            <a:extLst>
              <a:ext uri="{FF2B5EF4-FFF2-40B4-BE49-F238E27FC236}">
                <a16:creationId xmlns:a16="http://schemas.microsoft.com/office/drawing/2014/main" id="{D41C873E-97A0-DA37-4D22-2147E83C957C}"/>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4" name="Slide Number Placeholder 3">
            <a:extLst>
              <a:ext uri="{FF2B5EF4-FFF2-40B4-BE49-F238E27FC236}">
                <a16:creationId xmlns:a16="http://schemas.microsoft.com/office/drawing/2014/main" id="{E733F752-2DB7-E27D-9319-90F7FBDD9F60}"/>
              </a:ext>
            </a:extLst>
          </p:cNvPr>
          <p:cNvSpPr>
            <a:spLocks noGrp="1"/>
          </p:cNvSpPr>
          <p:nvPr>
            <p:ph type="sldNum" sz="quarter" idx="12"/>
          </p:nvPr>
        </p:nvSpPr>
        <p:spPr/>
        <p:txBody>
          <a:bodyPr/>
          <a:lstStyle>
            <a:lvl1pPr>
              <a:defRPr/>
            </a:lvl1pPr>
          </a:lstStyle>
          <a:p>
            <a:fld id="{2312F93B-14AD-4513-86EC-3BE4CD82F72D}" type="slidenum">
              <a:rPr lang="en-US" altLang="en-US"/>
              <a:pPr/>
              <a:t>‹#›</a:t>
            </a:fld>
            <a:endParaRPr lang="en-US" altLang="en-US"/>
          </a:p>
        </p:txBody>
      </p:sp>
    </p:spTree>
    <p:extLst>
      <p:ext uri="{BB962C8B-B14F-4D97-AF65-F5344CB8AC3E}">
        <p14:creationId xmlns:p14="http://schemas.microsoft.com/office/powerpoint/2010/main" val="2652557664"/>
      </p:ext>
    </p:extLst>
  </p:cSld>
  <p:clrMapOvr>
    <a:masterClrMapping/>
  </p:clrMapOvr>
  <p:transition>
    <p:zo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30F7250-BA46-6BE6-797D-0839C3F61D9E}"/>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ED28D465-1EF0-A3AC-9FF7-85120571B612}"/>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0BDDBBD0-638B-3137-B390-056DEA5EE6C4}"/>
              </a:ext>
            </a:extLst>
          </p:cNvPr>
          <p:cNvSpPr>
            <a:spLocks noGrp="1"/>
          </p:cNvSpPr>
          <p:nvPr>
            <p:ph type="sldNum" sz="quarter" idx="12"/>
          </p:nvPr>
        </p:nvSpPr>
        <p:spPr/>
        <p:txBody>
          <a:bodyPr/>
          <a:lstStyle>
            <a:lvl1pPr>
              <a:defRPr/>
            </a:lvl1pPr>
          </a:lstStyle>
          <a:p>
            <a:fld id="{8EFE5372-2836-4BDB-9389-F1A3743CF646}" type="slidenum">
              <a:rPr lang="en-US" altLang="en-US"/>
              <a:pPr/>
              <a:t>‹#›</a:t>
            </a:fld>
            <a:endParaRPr lang="en-US" altLang="en-US"/>
          </a:p>
        </p:txBody>
      </p:sp>
    </p:spTree>
    <p:extLst>
      <p:ext uri="{BB962C8B-B14F-4D97-AF65-F5344CB8AC3E}">
        <p14:creationId xmlns:p14="http://schemas.microsoft.com/office/powerpoint/2010/main" val="1025224857"/>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6051C8-88EE-CB4A-332E-0540EDA2DCF4}"/>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8" name="Footer Placeholder 7">
            <a:extLst>
              <a:ext uri="{FF2B5EF4-FFF2-40B4-BE49-F238E27FC236}">
                <a16:creationId xmlns:a16="http://schemas.microsoft.com/office/drawing/2014/main" id="{6A544639-05FF-F0A7-76F1-5D6E6083CC57}"/>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9" name="Slide Number Placeholder 8">
            <a:extLst>
              <a:ext uri="{FF2B5EF4-FFF2-40B4-BE49-F238E27FC236}">
                <a16:creationId xmlns:a16="http://schemas.microsoft.com/office/drawing/2014/main" id="{886B81F1-6A7E-D172-EE15-98E3FFFED112}"/>
              </a:ext>
            </a:extLst>
          </p:cNvPr>
          <p:cNvSpPr>
            <a:spLocks noGrp="1"/>
          </p:cNvSpPr>
          <p:nvPr>
            <p:ph type="sldNum" sz="quarter" idx="12"/>
          </p:nvPr>
        </p:nvSpPr>
        <p:spPr/>
        <p:txBody>
          <a:bodyPr/>
          <a:lstStyle>
            <a:lvl1pPr>
              <a:defRPr/>
            </a:lvl1pPr>
          </a:lstStyle>
          <a:p>
            <a:pPr>
              <a:defRPr/>
            </a:pPr>
            <a:fld id="{7FFB526E-982D-4A91-B4A8-FBAD930BA76E}" type="slidenum">
              <a:rPr lang="en-US" altLang="en-US"/>
              <a:pPr>
                <a:defRPr/>
              </a:pPr>
              <a:t>‹#›</a:t>
            </a:fld>
            <a:endParaRPr lang="en-US" altLang="en-US"/>
          </a:p>
        </p:txBody>
      </p:sp>
    </p:spTree>
    <p:extLst>
      <p:ext uri="{BB962C8B-B14F-4D97-AF65-F5344CB8AC3E}">
        <p14:creationId xmlns:p14="http://schemas.microsoft.com/office/powerpoint/2010/main" val="3303245461"/>
      </p:ext>
    </p:extLst>
  </p:cSld>
  <p:clrMapOvr>
    <a:masterClrMapping/>
  </p:clrMapOvr>
  <p:transition>
    <p:zo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925828B-D200-1502-C0E2-E41912DA6C8C}"/>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3EE9AF5E-E498-FD01-A5F3-BB61BC5500B2}"/>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D22C0FFF-4EA8-F880-3BBF-C9068E07071B}"/>
              </a:ext>
            </a:extLst>
          </p:cNvPr>
          <p:cNvSpPr>
            <a:spLocks noGrp="1"/>
          </p:cNvSpPr>
          <p:nvPr>
            <p:ph type="sldNum" sz="quarter" idx="12"/>
          </p:nvPr>
        </p:nvSpPr>
        <p:spPr/>
        <p:txBody>
          <a:bodyPr/>
          <a:lstStyle>
            <a:lvl1pPr>
              <a:defRPr/>
            </a:lvl1pPr>
          </a:lstStyle>
          <a:p>
            <a:fld id="{C9F12495-AFE3-46A5-8606-2AB92D3FE0BF}" type="slidenum">
              <a:rPr lang="en-US" altLang="en-US"/>
              <a:pPr/>
              <a:t>‹#›</a:t>
            </a:fld>
            <a:endParaRPr lang="en-US" altLang="en-US"/>
          </a:p>
        </p:txBody>
      </p:sp>
    </p:spTree>
    <p:extLst>
      <p:ext uri="{BB962C8B-B14F-4D97-AF65-F5344CB8AC3E}">
        <p14:creationId xmlns:p14="http://schemas.microsoft.com/office/powerpoint/2010/main" val="2874941264"/>
      </p:ext>
    </p:extLst>
  </p:cSld>
  <p:clrMapOvr>
    <a:masterClrMapping/>
  </p:clrMapOvr>
  <p:transition>
    <p:zo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3F430-5050-6748-C2A7-A81E63AA7D37}"/>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C5397D83-1497-78AE-EAFC-CDAC5D3A4C98}"/>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3CCDE9DE-D332-B065-987A-41DEA25309C7}"/>
              </a:ext>
            </a:extLst>
          </p:cNvPr>
          <p:cNvSpPr>
            <a:spLocks noGrp="1"/>
          </p:cNvSpPr>
          <p:nvPr>
            <p:ph type="sldNum" sz="quarter" idx="12"/>
          </p:nvPr>
        </p:nvSpPr>
        <p:spPr/>
        <p:txBody>
          <a:bodyPr/>
          <a:lstStyle>
            <a:lvl1pPr>
              <a:defRPr/>
            </a:lvl1pPr>
          </a:lstStyle>
          <a:p>
            <a:fld id="{C2E5B152-643B-4B08-B848-42C5D670CCA2}" type="slidenum">
              <a:rPr lang="en-US" altLang="en-US"/>
              <a:pPr/>
              <a:t>‹#›</a:t>
            </a:fld>
            <a:endParaRPr lang="en-US" altLang="en-US"/>
          </a:p>
        </p:txBody>
      </p:sp>
    </p:spTree>
    <p:extLst>
      <p:ext uri="{BB962C8B-B14F-4D97-AF65-F5344CB8AC3E}">
        <p14:creationId xmlns:p14="http://schemas.microsoft.com/office/powerpoint/2010/main" val="1579389717"/>
      </p:ext>
    </p:extLst>
  </p:cSld>
  <p:clrMapOvr>
    <a:masterClrMapping/>
  </p:clrMapOvr>
  <p:transition>
    <p:zo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8418" y="622301"/>
            <a:ext cx="2400300" cy="5457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3284" y="622301"/>
            <a:ext cx="7001933" cy="545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E1898-0D76-31B3-745A-1BF4677072F6}"/>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EBF2DBCA-4AA5-8FFD-B90D-049251EABBF8}"/>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B13F60F1-5A28-C5F3-C1FD-E384C8CD2740}"/>
              </a:ext>
            </a:extLst>
          </p:cNvPr>
          <p:cNvSpPr>
            <a:spLocks noGrp="1"/>
          </p:cNvSpPr>
          <p:nvPr>
            <p:ph type="sldNum" sz="quarter" idx="12"/>
          </p:nvPr>
        </p:nvSpPr>
        <p:spPr/>
        <p:txBody>
          <a:bodyPr/>
          <a:lstStyle>
            <a:lvl1pPr>
              <a:defRPr/>
            </a:lvl1pPr>
          </a:lstStyle>
          <a:p>
            <a:fld id="{AAE8187F-0F8F-4660-B221-147DBDE78BF5}" type="slidenum">
              <a:rPr lang="en-US" altLang="en-US"/>
              <a:pPr/>
              <a:t>‹#›</a:t>
            </a:fld>
            <a:endParaRPr lang="en-US" altLang="en-US"/>
          </a:p>
        </p:txBody>
      </p:sp>
    </p:spTree>
    <p:extLst>
      <p:ext uri="{BB962C8B-B14F-4D97-AF65-F5344CB8AC3E}">
        <p14:creationId xmlns:p14="http://schemas.microsoft.com/office/powerpoint/2010/main" val="1068117271"/>
      </p:ext>
    </p:extLst>
  </p:cSld>
  <p:clrMapOvr>
    <a:masterClrMapping/>
  </p:clrMapOvr>
  <p:transition>
    <p:zo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93285" y="622301"/>
            <a:ext cx="9605433" cy="1090613"/>
          </a:xfrm>
        </p:spPr>
        <p:txBody>
          <a:bodyPr/>
          <a:lstStyle/>
          <a:p>
            <a:r>
              <a:rPr lang="en-US"/>
              <a:t>Click to edit Master title style</a:t>
            </a:r>
          </a:p>
        </p:txBody>
      </p:sp>
      <p:sp>
        <p:nvSpPr>
          <p:cNvPr id="3" name="Text Placeholder 2"/>
          <p:cNvSpPr>
            <a:spLocks noGrp="1"/>
          </p:cNvSpPr>
          <p:nvPr>
            <p:ph type="body" sz="half" idx="1"/>
          </p:nvPr>
        </p:nvSpPr>
        <p:spPr>
          <a:xfrm>
            <a:off x="1293285" y="1947863"/>
            <a:ext cx="4701116" cy="413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47863"/>
            <a:ext cx="4701117" cy="4132262"/>
          </a:xfrm>
        </p:spPr>
        <p:txBody>
          <a:bodyPr/>
          <a:lstStyle/>
          <a:p>
            <a:pPr lvl="0"/>
            <a:endParaRPr lang="en-US" noProof="0"/>
          </a:p>
        </p:txBody>
      </p:sp>
      <p:sp>
        <p:nvSpPr>
          <p:cNvPr id="5" name="Date Placeholder 4">
            <a:extLst>
              <a:ext uri="{FF2B5EF4-FFF2-40B4-BE49-F238E27FC236}">
                <a16:creationId xmlns:a16="http://schemas.microsoft.com/office/drawing/2014/main" id="{3C1F9605-BEBA-CD49-AD1A-CFF3C1E197CF}"/>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952BBA11-2D13-B482-11B3-ADBE4C0F0927}"/>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0E4E458D-E183-FEBF-4CA2-BB9B770D582C}"/>
              </a:ext>
            </a:extLst>
          </p:cNvPr>
          <p:cNvSpPr>
            <a:spLocks noGrp="1"/>
          </p:cNvSpPr>
          <p:nvPr>
            <p:ph type="sldNum" sz="quarter" idx="12"/>
          </p:nvPr>
        </p:nvSpPr>
        <p:spPr/>
        <p:txBody>
          <a:bodyPr/>
          <a:lstStyle>
            <a:lvl1pPr>
              <a:defRPr/>
            </a:lvl1pPr>
          </a:lstStyle>
          <a:p>
            <a:fld id="{9242845C-CAA7-4CAB-830B-52C9B191E393}" type="slidenum">
              <a:rPr lang="en-US" altLang="en-US"/>
              <a:pPr/>
              <a:t>‹#›</a:t>
            </a:fld>
            <a:endParaRPr lang="en-US" altLang="en-US"/>
          </a:p>
        </p:txBody>
      </p:sp>
    </p:spTree>
    <p:extLst>
      <p:ext uri="{BB962C8B-B14F-4D97-AF65-F5344CB8AC3E}">
        <p14:creationId xmlns:p14="http://schemas.microsoft.com/office/powerpoint/2010/main" val="4181467002"/>
      </p:ext>
    </p:extLst>
  </p:cSld>
  <p:clrMapOvr>
    <a:masterClrMapping/>
  </p:clrMapOvr>
  <p:transition>
    <p:zo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Rectangle 2">
            <a:extLst>
              <a:ext uri="{FF2B5EF4-FFF2-40B4-BE49-F238E27FC236}">
                <a16:creationId xmlns:a16="http://schemas.microsoft.com/office/drawing/2014/main" id="{0034037F-C8D0-2425-C9D8-9E91DF2FC5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3BC64BEB-23FA-C339-8AA0-11C2FFBDDF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B0836AAB-F059-41E6-F227-DB2EBE092ECB}"/>
              </a:ext>
            </a:extLst>
          </p:cNvPr>
          <p:cNvSpPr>
            <a:spLocks noGrp="1" noChangeArrowheads="1"/>
          </p:cNvSpPr>
          <p:nvPr>
            <p:ph type="sldNum" sz="quarter" idx="12"/>
          </p:nvPr>
        </p:nvSpPr>
        <p:spPr>
          <a:ln/>
        </p:spPr>
        <p:txBody>
          <a:bodyPr/>
          <a:lstStyle>
            <a:lvl1pPr>
              <a:defRPr/>
            </a:lvl1pPr>
          </a:lstStyle>
          <a:p>
            <a:fld id="{3E995962-4C75-4565-A993-A3A07BFFDACC}" type="slidenum">
              <a:rPr lang="en-US" altLang="en-US"/>
              <a:pPr/>
              <a:t>‹#›</a:t>
            </a:fld>
            <a:endParaRPr lang="en-US" altLang="en-US"/>
          </a:p>
        </p:txBody>
      </p:sp>
    </p:spTree>
    <p:extLst>
      <p:ext uri="{BB962C8B-B14F-4D97-AF65-F5344CB8AC3E}">
        <p14:creationId xmlns:p14="http://schemas.microsoft.com/office/powerpoint/2010/main" val="889423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EC5C27-00A5-F740-4B08-74D0DA83D6A2}"/>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4" name="Footer Placeholder 3">
            <a:extLst>
              <a:ext uri="{FF2B5EF4-FFF2-40B4-BE49-F238E27FC236}">
                <a16:creationId xmlns:a16="http://schemas.microsoft.com/office/drawing/2014/main" id="{5E74FED0-612D-B128-2886-D9D31B332E11}"/>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4B9E1446-9635-DBCC-4B75-0FAAF2E7A303}"/>
              </a:ext>
            </a:extLst>
          </p:cNvPr>
          <p:cNvSpPr>
            <a:spLocks noGrp="1"/>
          </p:cNvSpPr>
          <p:nvPr>
            <p:ph type="sldNum" sz="quarter" idx="12"/>
          </p:nvPr>
        </p:nvSpPr>
        <p:spPr/>
        <p:txBody>
          <a:bodyPr/>
          <a:lstStyle>
            <a:lvl1pPr>
              <a:defRPr/>
            </a:lvl1pPr>
          </a:lstStyle>
          <a:p>
            <a:pPr>
              <a:defRPr/>
            </a:pPr>
            <a:fld id="{4EDA76DA-BA18-4117-AA62-F9247F42C0AD}" type="slidenum">
              <a:rPr lang="en-US" altLang="en-US"/>
              <a:pPr>
                <a:defRPr/>
              </a:pPr>
              <a:t>‹#›</a:t>
            </a:fld>
            <a:endParaRPr lang="en-US" altLang="en-US"/>
          </a:p>
        </p:txBody>
      </p:sp>
    </p:spTree>
    <p:extLst>
      <p:ext uri="{BB962C8B-B14F-4D97-AF65-F5344CB8AC3E}">
        <p14:creationId xmlns:p14="http://schemas.microsoft.com/office/powerpoint/2010/main" val="2276166305"/>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57FD6-61D9-AF96-92E4-85B64C7B701C}"/>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3" name="Footer Placeholder 2">
            <a:extLst>
              <a:ext uri="{FF2B5EF4-FFF2-40B4-BE49-F238E27FC236}">
                <a16:creationId xmlns:a16="http://schemas.microsoft.com/office/drawing/2014/main" id="{78F42B8E-B53C-B682-DC23-F3C55AC745D1}"/>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4" name="Slide Number Placeholder 3">
            <a:extLst>
              <a:ext uri="{FF2B5EF4-FFF2-40B4-BE49-F238E27FC236}">
                <a16:creationId xmlns:a16="http://schemas.microsoft.com/office/drawing/2014/main" id="{5761E603-F853-DCA4-FB23-B1B77D1C5C4A}"/>
              </a:ext>
            </a:extLst>
          </p:cNvPr>
          <p:cNvSpPr>
            <a:spLocks noGrp="1"/>
          </p:cNvSpPr>
          <p:nvPr>
            <p:ph type="sldNum" sz="quarter" idx="12"/>
          </p:nvPr>
        </p:nvSpPr>
        <p:spPr/>
        <p:txBody>
          <a:bodyPr/>
          <a:lstStyle>
            <a:lvl1pPr>
              <a:defRPr/>
            </a:lvl1pPr>
          </a:lstStyle>
          <a:p>
            <a:pPr>
              <a:defRPr/>
            </a:pPr>
            <a:fld id="{98585153-79ED-4C94-953B-B8FCB9B85BE8}" type="slidenum">
              <a:rPr lang="en-US" altLang="en-US"/>
              <a:pPr>
                <a:defRPr/>
              </a:pPr>
              <a:t>‹#›</a:t>
            </a:fld>
            <a:endParaRPr lang="en-US" altLang="en-US"/>
          </a:p>
        </p:txBody>
      </p:sp>
    </p:spTree>
    <p:extLst>
      <p:ext uri="{BB962C8B-B14F-4D97-AF65-F5344CB8AC3E}">
        <p14:creationId xmlns:p14="http://schemas.microsoft.com/office/powerpoint/2010/main" val="1395446829"/>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7089D14-078F-107D-F9FA-A851504AD8E6}"/>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5B3AAEE6-0F40-87D8-3C40-197C38237A6F}"/>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551B5B8A-C17B-D5AD-7121-42614083A366}"/>
              </a:ext>
            </a:extLst>
          </p:cNvPr>
          <p:cNvSpPr>
            <a:spLocks noGrp="1"/>
          </p:cNvSpPr>
          <p:nvPr>
            <p:ph type="sldNum" sz="quarter" idx="12"/>
          </p:nvPr>
        </p:nvSpPr>
        <p:spPr/>
        <p:txBody>
          <a:bodyPr/>
          <a:lstStyle>
            <a:lvl1pPr>
              <a:defRPr/>
            </a:lvl1pPr>
          </a:lstStyle>
          <a:p>
            <a:pPr>
              <a:defRPr/>
            </a:pPr>
            <a:fld id="{BE9C0AA2-086C-4D57-A504-E66F0870D3B3}" type="slidenum">
              <a:rPr lang="en-US" altLang="en-US"/>
              <a:pPr>
                <a:defRPr/>
              </a:pPr>
              <a:t>‹#›</a:t>
            </a:fld>
            <a:endParaRPr lang="en-US" altLang="en-US"/>
          </a:p>
        </p:txBody>
      </p:sp>
    </p:spTree>
    <p:extLst>
      <p:ext uri="{BB962C8B-B14F-4D97-AF65-F5344CB8AC3E}">
        <p14:creationId xmlns:p14="http://schemas.microsoft.com/office/powerpoint/2010/main" val="1133252362"/>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E7A4D0C-D784-B9F3-332F-1A697FD71340}"/>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0596808B-23D8-5793-385B-820BA1A1FE21}"/>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D234A67C-E299-1690-2548-13DFB3CFDA21}"/>
              </a:ext>
            </a:extLst>
          </p:cNvPr>
          <p:cNvSpPr>
            <a:spLocks noGrp="1"/>
          </p:cNvSpPr>
          <p:nvPr>
            <p:ph type="sldNum" sz="quarter" idx="12"/>
          </p:nvPr>
        </p:nvSpPr>
        <p:spPr/>
        <p:txBody>
          <a:bodyPr/>
          <a:lstStyle>
            <a:lvl1pPr>
              <a:defRPr/>
            </a:lvl1pPr>
          </a:lstStyle>
          <a:p>
            <a:pPr>
              <a:defRPr/>
            </a:pPr>
            <a:fld id="{00C3AC26-B1ED-45BC-A6A5-1EADE223752C}" type="slidenum">
              <a:rPr lang="en-US" altLang="en-US"/>
              <a:pPr>
                <a:defRPr/>
              </a:pPr>
              <a:t>‹#›</a:t>
            </a:fld>
            <a:endParaRPr lang="en-US" altLang="en-US"/>
          </a:p>
        </p:txBody>
      </p:sp>
    </p:spTree>
    <p:extLst>
      <p:ext uri="{BB962C8B-B14F-4D97-AF65-F5344CB8AC3E}">
        <p14:creationId xmlns:p14="http://schemas.microsoft.com/office/powerpoint/2010/main" val="749705809"/>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8BB0A0-3538-7A88-DF2F-2FC23B9D5C01}"/>
              </a:ext>
            </a:extLst>
          </p:cNvPr>
          <p:cNvSpPr>
            <a:spLocks noGrp="1" noChangeArrowheads="1"/>
          </p:cNvSpPr>
          <p:nvPr>
            <p:ph type="dt" sz="half" idx="2"/>
          </p:nvPr>
        </p:nvSpPr>
        <p:spPr bwMode="auto">
          <a:xfrm>
            <a:off x="922867" y="6235701"/>
            <a:ext cx="2495551"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lnSpc>
                <a:spcPct val="100000"/>
              </a:lnSpc>
              <a:defRPr sz="1400" b="0" i="0">
                <a:solidFill>
                  <a:srgbClr val="000000"/>
                </a:solidFill>
                <a:latin typeface="Times New Roman" pitchFamily="18" charset="0"/>
                <a:ea typeface="+mn-ea"/>
              </a:defRPr>
            </a:lvl1pPr>
          </a:lstStyle>
          <a:p>
            <a:pPr>
              <a:defRPr/>
            </a:pPr>
            <a:endParaRPr lang="en-US"/>
          </a:p>
        </p:txBody>
      </p:sp>
      <p:sp>
        <p:nvSpPr>
          <p:cNvPr id="1027" name="Rectangle 3">
            <a:extLst>
              <a:ext uri="{FF2B5EF4-FFF2-40B4-BE49-F238E27FC236}">
                <a16:creationId xmlns:a16="http://schemas.microsoft.com/office/drawing/2014/main" id="{22206B72-1694-2320-C1E7-9AFCAFCA044C}"/>
              </a:ext>
            </a:extLst>
          </p:cNvPr>
          <p:cNvSpPr>
            <a:spLocks noGrp="1" noChangeArrowheads="1"/>
          </p:cNvSpPr>
          <p:nvPr>
            <p:ph type="ftr" sz="quarter" idx="3"/>
          </p:nvPr>
        </p:nvSpPr>
        <p:spPr bwMode="auto">
          <a:xfrm>
            <a:off x="4157134" y="6235701"/>
            <a:ext cx="3877733"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lnSpc>
                <a:spcPct val="100000"/>
              </a:lnSpc>
              <a:defRPr sz="1400" b="0" i="0">
                <a:solidFill>
                  <a:srgbClr val="000000"/>
                </a:solidFill>
                <a:latin typeface="Times New Roman" pitchFamily="18" charset="0"/>
                <a:ea typeface="+mn-ea"/>
              </a:defRPr>
            </a:lvl1pPr>
          </a:lstStyle>
          <a:p>
            <a:pPr>
              <a:defRPr/>
            </a:pPr>
            <a:endParaRPr lang="en-US"/>
          </a:p>
        </p:txBody>
      </p:sp>
      <p:sp>
        <p:nvSpPr>
          <p:cNvPr id="1028" name="Rectangle 4">
            <a:extLst>
              <a:ext uri="{FF2B5EF4-FFF2-40B4-BE49-F238E27FC236}">
                <a16:creationId xmlns:a16="http://schemas.microsoft.com/office/drawing/2014/main" id="{B9F5F12B-DA17-2AD4-259F-2BA65F0F4C9F}"/>
              </a:ext>
            </a:extLst>
          </p:cNvPr>
          <p:cNvSpPr>
            <a:spLocks noGrp="1" noChangeArrowheads="1"/>
          </p:cNvSpPr>
          <p:nvPr>
            <p:ph type="sldNum" sz="quarter" idx="4"/>
          </p:nvPr>
        </p:nvSpPr>
        <p:spPr bwMode="auto">
          <a:xfrm>
            <a:off x="8773584" y="6235701"/>
            <a:ext cx="2495549"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solidFill>
                  <a:srgbClr val="000000"/>
                </a:solidFill>
              </a:defRPr>
            </a:lvl1pPr>
          </a:lstStyle>
          <a:p>
            <a:pPr>
              <a:defRPr/>
            </a:pPr>
            <a:fld id="{A4284F04-96CE-4FAF-BE1B-479131F98464}" type="slidenum">
              <a:rPr lang="en-US" altLang="en-US"/>
              <a:pPr>
                <a:defRPr/>
              </a:pPr>
              <a:t>‹#›</a:t>
            </a:fld>
            <a:endParaRPr lang="en-US" altLang="en-US"/>
          </a:p>
        </p:txBody>
      </p:sp>
      <p:sp>
        <p:nvSpPr>
          <p:cNvPr id="1029" name="Rectangle 5">
            <a:extLst>
              <a:ext uri="{FF2B5EF4-FFF2-40B4-BE49-F238E27FC236}">
                <a16:creationId xmlns:a16="http://schemas.microsoft.com/office/drawing/2014/main" id="{2AD5068C-C55C-0817-EEDB-10F2A8245FC6}"/>
              </a:ext>
            </a:extLst>
          </p:cNvPr>
          <p:cNvSpPr>
            <a:spLocks noGrp="1" noChangeArrowheads="1"/>
          </p:cNvSpPr>
          <p:nvPr>
            <p:ph type="title"/>
          </p:nvPr>
        </p:nvSpPr>
        <p:spPr bwMode="auto">
          <a:xfrm>
            <a:off x="1293285" y="622301"/>
            <a:ext cx="9605433" cy="1090613"/>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0" name="Rectangle 6">
            <a:extLst>
              <a:ext uri="{FF2B5EF4-FFF2-40B4-BE49-F238E27FC236}">
                <a16:creationId xmlns:a16="http://schemas.microsoft.com/office/drawing/2014/main" id="{294FA40A-5386-23DB-FDF1-18797D866619}"/>
              </a:ext>
            </a:extLst>
          </p:cNvPr>
          <p:cNvSpPr>
            <a:spLocks noGrp="1" noChangeArrowheads="1"/>
          </p:cNvSpPr>
          <p:nvPr>
            <p:ph type="body" idx="1"/>
          </p:nvPr>
        </p:nvSpPr>
        <p:spPr bwMode="auto">
          <a:xfrm>
            <a:off x="1293285" y="1947863"/>
            <a:ext cx="9605433" cy="41322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9845" r:id="rId1"/>
    <p:sldLayoutId id="2147489846" r:id="rId2"/>
    <p:sldLayoutId id="2147489847" r:id="rId3"/>
    <p:sldLayoutId id="2147489848" r:id="rId4"/>
    <p:sldLayoutId id="2147489849" r:id="rId5"/>
    <p:sldLayoutId id="2147489850" r:id="rId6"/>
    <p:sldLayoutId id="2147489851" r:id="rId7"/>
    <p:sldLayoutId id="2147489852" r:id="rId8"/>
    <p:sldLayoutId id="2147489853" r:id="rId9"/>
    <p:sldLayoutId id="2147489854" r:id="rId10"/>
    <p:sldLayoutId id="2147489855" r:id="rId11"/>
    <p:sldLayoutId id="2147489856" r:id="rId12"/>
  </p:sldLayoutIdLst>
  <p:transition>
    <p:zoom/>
  </p:transition>
  <p:txStyles>
    <p:titleStyle>
      <a:lvl1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mj-lt"/>
          <a:ea typeface="+mj-ea"/>
          <a:cs typeface="+mj-cs"/>
        </a:defRPr>
      </a:lvl1pPr>
      <a:lvl2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2pPr>
      <a:lvl3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3pPr>
      <a:lvl4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4pPr>
      <a:lvl5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5pPr>
      <a:lvl6pPr marL="4572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6pPr>
      <a:lvl7pPr marL="9144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7pPr>
      <a:lvl8pPr marL="13716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8pPr>
      <a:lvl9pPr marL="18288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9pPr>
    </p:titleStyle>
    <p:body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a:solidFill>
            <a:schemeClr val="accent2"/>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8CC0AFE-6BCA-0C64-340C-9778AB4CD8F6}"/>
              </a:ext>
            </a:extLst>
          </p:cNvPr>
          <p:cNvSpPr>
            <a:spLocks noGrp="1" noChangeArrowheads="1"/>
          </p:cNvSpPr>
          <p:nvPr>
            <p:ph type="title"/>
          </p:nvPr>
        </p:nvSpPr>
        <p:spPr bwMode="auto">
          <a:xfrm>
            <a:off x="476252" y="-146050"/>
            <a:ext cx="1137284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E1C5E517-8FFA-186B-44CB-878985A775E8}"/>
              </a:ext>
            </a:extLst>
          </p:cNvPr>
          <p:cNvSpPr>
            <a:spLocks noGrp="1" noChangeArrowheads="1"/>
          </p:cNvSpPr>
          <p:nvPr>
            <p:ph type="body" idx="1"/>
          </p:nvPr>
        </p:nvSpPr>
        <p:spPr bwMode="auto">
          <a:xfrm>
            <a:off x="476252" y="741363"/>
            <a:ext cx="11372849"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sp>
        <p:nvSpPr>
          <p:cNvPr id="6" name="TextBox 3">
            <a:extLst>
              <a:ext uri="{FF2B5EF4-FFF2-40B4-BE49-F238E27FC236}">
                <a16:creationId xmlns:a16="http://schemas.microsoft.com/office/drawing/2014/main" id="{77676D78-3F19-F9CD-01D4-DBCF48D69F8A}"/>
              </a:ext>
            </a:extLst>
          </p:cNvPr>
          <p:cNvSpPr txBox="1">
            <a:spLocks noChangeArrowheads="1"/>
          </p:cNvSpPr>
          <p:nvPr/>
        </p:nvSpPr>
        <p:spPr bwMode="auto">
          <a:xfrm>
            <a:off x="8432801" y="6323014"/>
            <a:ext cx="2207684" cy="460375"/>
          </a:xfrm>
          <a:prstGeom prst="rect">
            <a:avLst/>
          </a:prstGeom>
          <a:noFill/>
          <a:ln>
            <a:noFill/>
          </a:ln>
        </p:spPr>
        <p:txBody>
          <a:bodyPr>
            <a:spAutoFit/>
          </a:bodyPr>
          <a:lstStyle>
            <a:lvl1pPr>
              <a:spcBef>
                <a:spcPct val="20000"/>
              </a:spcBef>
              <a:buFont typeface="Times" charset="0"/>
              <a:buChar char="•"/>
              <a:defRPr sz="2000">
                <a:solidFill>
                  <a:srgbClr val="131313"/>
                </a:solidFill>
                <a:latin typeface="Verdana" charset="0"/>
                <a:ea typeface="Osaka" charset="-128"/>
              </a:defRPr>
            </a:lvl1pPr>
            <a:lvl2pPr marL="742950" indent="-285750">
              <a:spcBef>
                <a:spcPct val="20000"/>
              </a:spcBef>
              <a:buFont typeface="Times" charset="0"/>
              <a:buChar char="•"/>
              <a:defRPr sz="1600">
                <a:solidFill>
                  <a:srgbClr val="131313"/>
                </a:solidFill>
                <a:latin typeface="Verdana" charset="0"/>
                <a:ea typeface="Osaka" charset="-128"/>
              </a:defRPr>
            </a:lvl2pPr>
            <a:lvl3pPr marL="1143000" indent="-228600">
              <a:spcBef>
                <a:spcPct val="20000"/>
              </a:spcBef>
              <a:buFont typeface="Times" charset="0"/>
              <a:buChar char="•"/>
              <a:defRPr sz="1600">
                <a:solidFill>
                  <a:srgbClr val="131313"/>
                </a:solidFill>
                <a:latin typeface="Verdana" charset="0"/>
                <a:ea typeface="Osaka" charset="-128"/>
              </a:defRPr>
            </a:lvl3pPr>
            <a:lvl4pPr marL="1600200" indent="-228600">
              <a:spcBef>
                <a:spcPct val="20000"/>
              </a:spcBef>
              <a:buFont typeface="Times" charset="0"/>
              <a:buChar char="•"/>
              <a:defRPr sz="1600">
                <a:solidFill>
                  <a:srgbClr val="131313"/>
                </a:solidFill>
                <a:latin typeface="Verdana" charset="0"/>
                <a:ea typeface="Osaka" charset="-128"/>
              </a:defRPr>
            </a:lvl4pPr>
            <a:lvl5pPr marL="2057400" indent="-228600">
              <a:spcBef>
                <a:spcPct val="20000"/>
              </a:spcBef>
              <a:buFont typeface="Times" charset="0"/>
              <a:buChar char="•"/>
              <a:defRPr sz="1600">
                <a:solidFill>
                  <a:srgbClr val="131313"/>
                </a:solidFill>
                <a:latin typeface="Verdana" charset="0"/>
                <a:ea typeface="Osaka" charset="-128"/>
              </a:defRPr>
            </a:lvl5pPr>
            <a:lvl6pPr marL="25146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6pPr>
            <a:lvl7pPr marL="29718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7pPr>
            <a:lvl8pPr marL="34290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8pPr>
            <a:lvl9pPr marL="38862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9pPr>
          </a:lstStyle>
          <a:p>
            <a:pPr>
              <a:spcBef>
                <a:spcPct val="0"/>
              </a:spcBef>
              <a:buFontTx/>
              <a:buNone/>
              <a:defRPr/>
            </a:pPr>
            <a:r>
              <a:rPr lang="en-US" altLang="en-US" sz="2400" dirty="0">
                <a:solidFill>
                  <a:srgbClr val="FFFFFF"/>
                </a:solidFill>
                <a:latin typeface="Georgia" charset="0"/>
              </a:rPr>
              <a:t>Gateway</a:t>
            </a:r>
          </a:p>
        </p:txBody>
      </p:sp>
      <p:sp>
        <p:nvSpPr>
          <p:cNvPr id="7" name="TextBox 9">
            <a:extLst>
              <a:ext uri="{FF2B5EF4-FFF2-40B4-BE49-F238E27FC236}">
                <a16:creationId xmlns:a16="http://schemas.microsoft.com/office/drawing/2014/main" id="{B33B799F-2013-358D-B1B1-07C2313EC60B}"/>
              </a:ext>
            </a:extLst>
          </p:cNvPr>
          <p:cNvSpPr txBox="1">
            <a:spLocks noChangeArrowheads="1"/>
          </p:cNvSpPr>
          <p:nvPr/>
        </p:nvSpPr>
        <p:spPr bwMode="auto">
          <a:xfrm>
            <a:off x="10058400" y="6427788"/>
            <a:ext cx="2032000" cy="277812"/>
          </a:xfrm>
          <a:prstGeom prst="rect">
            <a:avLst/>
          </a:prstGeom>
          <a:noFill/>
          <a:ln>
            <a:noFill/>
          </a:ln>
        </p:spPr>
        <p:txBody>
          <a:bodyPr>
            <a:spAutoFit/>
          </a:bodyPr>
          <a:lstStyle>
            <a:lvl1pPr>
              <a:defRPr>
                <a:solidFill>
                  <a:schemeClr val="tx1"/>
                </a:solidFill>
                <a:latin typeface="Georgia" charset="0"/>
                <a:ea typeface="Osaka" charset="-128"/>
              </a:defRPr>
            </a:lvl1pPr>
            <a:lvl2pPr marL="742950" indent="-285750">
              <a:defRPr>
                <a:solidFill>
                  <a:schemeClr val="tx1"/>
                </a:solidFill>
                <a:latin typeface="Georgia" charset="0"/>
                <a:ea typeface="Osaka" charset="-128"/>
              </a:defRPr>
            </a:lvl2pPr>
            <a:lvl3pPr marL="1143000" indent="-228600">
              <a:defRPr>
                <a:solidFill>
                  <a:schemeClr val="tx1"/>
                </a:solidFill>
                <a:latin typeface="Georgia" charset="0"/>
                <a:ea typeface="Osaka" charset="-128"/>
              </a:defRPr>
            </a:lvl3pPr>
            <a:lvl4pPr marL="1600200" indent="-228600">
              <a:defRPr>
                <a:solidFill>
                  <a:schemeClr val="tx1"/>
                </a:solidFill>
                <a:latin typeface="Georgia" charset="0"/>
                <a:ea typeface="Osaka" charset="-128"/>
              </a:defRPr>
            </a:lvl4pPr>
            <a:lvl5pPr marL="2057400" indent="-228600">
              <a:defRPr>
                <a:solidFill>
                  <a:schemeClr val="tx1"/>
                </a:solidFill>
                <a:latin typeface="Georgia" charset="0"/>
                <a:ea typeface="Osaka" charset="-128"/>
              </a:defRPr>
            </a:lvl5pPr>
            <a:lvl6pPr marL="2514600" indent="-228600" eaLnBrk="0" fontAlgn="base" hangingPunct="0">
              <a:spcBef>
                <a:spcPct val="0"/>
              </a:spcBef>
              <a:spcAft>
                <a:spcPct val="0"/>
              </a:spcAft>
              <a:defRPr>
                <a:solidFill>
                  <a:schemeClr val="tx1"/>
                </a:solidFill>
                <a:latin typeface="Georgia" charset="0"/>
                <a:ea typeface="Osaka" charset="-128"/>
              </a:defRPr>
            </a:lvl6pPr>
            <a:lvl7pPr marL="2971800" indent="-228600" eaLnBrk="0" fontAlgn="base" hangingPunct="0">
              <a:spcBef>
                <a:spcPct val="0"/>
              </a:spcBef>
              <a:spcAft>
                <a:spcPct val="0"/>
              </a:spcAft>
              <a:defRPr>
                <a:solidFill>
                  <a:schemeClr val="tx1"/>
                </a:solidFill>
                <a:latin typeface="Georgia" charset="0"/>
                <a:ea typeface="Osaka" charset="-128"/>
              </a:defRPr>
            </a:lvl7pPr>
            <a:lvl8pPr marL="3429000" indent="-228600" eaLnBrk="0" fontAlgn="base" hangingPunct="0">
              <a:spcBef>
                <a:spcPct val="0"/>
              </a:spcBef>
              <a:spcAft>
                <a:spcPct val="0"/>
              </a:spcAft>
              <a:defRPr>
                <a:solidFill>
                  <a:schemeClr val="tx1"/>
                </a:solidFill>
                <a:latin typeface="Georgia" charset="0"/>
                <a:ea typeface="Osaka" charset="-128"/>
              </a:defRPr>
            </a:lvl8pPr>
            <a:lvl9pPr marL="3886200" indent="-228600" eaLnBrk="0" fontAlgn="base" hangingPunct="0">
              <a:spcBef>
                <a:spcPct val="0"/>
              </a:spcBef>
              <a:spcAft>
                <a:spcPct val="0"/>
              </a:spcAft>
              <a:defRPr>
                <a:solidFill>
                  <a:schemeClr val="tx1"/>
                </a:solidFill>
                <a:latin typeface="Georgia" charset="0"/>
                <a:ea typeface="Osaka" charset="-128"/>
              </a:defRPr>
            </a:lvl9pPr>
          </a:lstStyle>
          <a:p>
            <a:pPr>
              <a:defRPr/>
            </a:pPr>
            <a:r>
              <a:rPr lang="en-US" altLang="en-US" sz="1200" b="1" spc="-150" dirty="0">
                <a:solidFill>
                  <a:srgbClr val="D9D9D6"/>
                </a:solidFill>
                <a:latin typeface="Arial" panose="020B0604020202020204" pitchFamily="34" charset="0"/>
                <a:ea typeface="Verdana" charset="0"/>
                <a:cs typeface="Arial" panose="020B0604020202020204" pitchFamily="34" charset="0"/>
              </a:rPr>
              <a:t>C U R R I C U L U M</a:t>
            </a:r>
          </a:p>
        </p:txBody>
      </p:sp>
      <p:pic>
        <p:nvPicPr>
          <p:cNvPr id="2054" name="Picture 2">
            <a:extLst>
              <a:ext uri="{FF2B5EF4-FFF2-40B4-BE49-F238E27FC236}">
                <a16:creationId xmlns:a16="http://schemas.microsoft.com/office/drawing/2014/main" id="{DDD8163F-1C63-FC2C-AC5F-95417A3CCAF4}"/>
              </a:ext>
            </a:extLst>
          </p:cNvPr>
          <p:cNvPicPr>
            <a:picLocks noChangeAspect="1"/>
          </p:cNvPicPr>
          <p:nvPr/>
        </p:nvPicPr>
        <p:blipFill>
          <a:blip r:embed="rId10">
            <a:extLst>
              <a:ext uri="{28A0092B-C50C-407E-A947-70E740481C1C}">
                <a14:useLocalDpi xmlns:a14="http://schemas.microsoft.com/office/drawing/2010/main" val="0"/>
              </a:ext>
            </a:extLst>
          </a:blip>
          <a:srcRect l="13692" t="-1224" r="36401" b="76083"/>
          <a:stretch>
            <a:fillRect/>
          </a:stretch>
        </p:blipFill>
        <p:spPr bwMode="auto">
          <a:xfrm>
            <a:off x="7611533" y="4525963"/>
            <a:ext cx="4580467"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
            <a:extLst>
              <a:ext uri="{FF2B5EF4-FFF2-40B4-BE49-F238E27FC236}">
                <a16:creationId xmlns:a16="http://schemas.microsoft.com/office/drawing/2014/main" id="{40D75731-CC99-4599-3C58-69E5ACC54E31}"/>
              </a:ext>
            </a:extLst>
          </p:cNvPr>
          <p:cNvSpPr txBox="1">
            <a:spLocks noChangeArrowheads="1"/>
          </p:cNvSpPr>
          <p:nvPr userDrawn="1"/>
        </p:nvSpPr>
        <p:spPr bwMode="auto">
          <a:xfrm>
            <a:off x="8432801" y="6323014"/>
            <a:ext cx="2207684" cy="460375"/>
          </a:xfrm>
          <a:prstGeom prst="rect">
            <a:avLst/>
          </a:prstGeom>
          <a:noFill/>
          <a:ln>
            <a:noFill/>
          </a:ln>
        </p:spPr>
        <p:txBody>
          <a:bodyPr>
            <a:spAutoFit/>
          </a:bodyPr>
          <a:lstStyle>
            <a:lvl1pPr>
              <a:spcBef>
                <a:spcPct val="20000"/>
              </a:spcBef>
              <a:buFont typeface="Times" charset="0"/>
              <a:buChar char="•"/>
              <a:defRPr sz="2000">
                <a:solidFill>
                  <a:srgbClr val="131313"/>
                </a:solidFill>
                <a:latin typeface="Verdana" charset="0"/>
                <a:ea typeface="Osaka" charset="-128"/>
              </a:defRPr>
            </a:lvl1pPr>
            <a:lvl2pPr marL="742950" indent="-285750">
              <a:spcBef>
                <a:spcPct val="20000"/>
              </a:spcBef>
              <a:buFont typeface="Times" charset="0"/>
              <a:buChar char="•"/>
              <a:defRPr sz="1600">
                <a:solidFill>
                  <a:srgbClr val="131313"/>
                </a:solidFill>
                <a:latin typeface="Verdana" charset="0"/>
                <a:ea typeface="Osaka" charset="-128"/>
              </a:defRPr>
            </a:lvl2pPr>
            <a:lvl3pPr marL="1143000" indent="-228600">
              <a:spcBef>
                <a:spcPct val="20000"/>
              </a:spcBef>
              <a:buFont typeface="Times" charset="0"/>
              <a:buChar char="•"/>
              <a:defRPr sz="1600">
                <a:solidFill>
                  <a:srgbClr val="131313"/>
                </a:solidFill>
                <a:latin typeface="Verdana" charset="0"/>
                <a:ea typeface="Osaka" charset="-128"/>
              </a:defRPr>
            </a:lvl3pPr>
            <a:lvl4pPr marL="1600200" indent="-228600">
              <a:spcBef>
                <a:spcPct val="20000"/>
              </a:spcBef>
              <a:buFont typeface="Times" charset="0"/>
              <a:buChar char="•"/>
              <a:defRPr sz="1600">
                <a:solidFill>
                  <a:srgbClr val="131313"/>
                </a:solidFill>
                <a:latin typeface="Verdana" charset="0"/>
                <a:ea typeface="Osaka" charset="-128"/>
              </a:defRPr>
            </a:lvl4pPr>
            <a:lvl5pPr marL="2057400" indent="-228600">
              <a:spcBef>
                <a:spcPct val="20000"/>
              </a:spcBef>
              <a:buFont typeface="Times" charset="0"/>
              <a:buChar char="•"/>
              <a:defRPr sz="1600">
                <a:solidFill>
                  <a:srgbClr val="131313"/>
                </a:solidFill>
                <a:latin typeface="Verdana" charset="0"/>
                <a:ea typeface="Osaka" charset="-128"/>
              </a:defRPr>
            </a:lvl5pPr>
            <a:lvl6pPr marL="25146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6pPr>
            <a:lvl7pPr marL="29718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7pPr>
            <a:lvl8pPr marL="34290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8pPr>
            <a:lvl9pPr marL="38862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9pPr>
          </a:lstStyle>
          <a:p>
            <a:pPr>
              <a:spcBef>
                <a:spcPct val="0"/>
              </a:spcBef>
              <a:buFontTx/>
              <a:buNone/>
              <a:defRPr/>
            </a:pPr>
            <a:r>
              <a:rPr lang="en-US" altLang="en-US" sz="2400" dirty="0">
                <a:solidFill>
                  <a:srgbClr val="FFFFFF"/>
                </a:solidFill>
                <a:latin typeface="Georgia" charset="0"/>
              </a:rPr>
              <a:t>Gateway</a:t>
            </a:r>
          </a:p>
        </p:txBody>
      </p:sp>
      <p:sp>
        <p:nvSpPr>
          <p:cNvPr id="9" name="TextBox 9">
            <a:extLst>
              <a:ext uri="{FF2B5EF4-FFF2-40B4-BE49-F238E27FC236}">
                <a16:creationId xmlns:a16="http://schemas.microsoft.com/office/drawing/2014/main" id="{2C2365FF-9803-7D65-3B7A-79C37999CD28}"/>
              </a:ext>
            </a:extLst>
          </p:cNvPr>
          <p:cNvSpPr txBox="1">
            <a:spLocks noChangeArrowheads="1"/>
          </p:cNvSpPr>
          <p:nvPr userDrawn="1"/>
        </p:nvSpPr>
        <p:spPr bwMode="auto">
          <a:xfrm>
            <a:off x="10058400" y="6427788"/>
            <a:ext cx="2032000" cy="277812"/>
          </a:xfrm>
          <a:prstGeom prst="rect">
            <a:avLst/>
          </a:prstGeom>
          <a:noFill/>
          <a:ln>
            <a:noFill/>
          </a:ln>
        </p:spPr>
        <p:txBody>
          <a:bodyPr>
            <a:spAutoFit/>
          </a:bodyPr>
          <a:lstStyle>
            <a:lvl1pPr>
              <a:defRPr>
                <a:solidFill>
                  <a:schemeClr val="tx1"/>
                </a:solidFill>
                <a:latin typeface="Georgia" charset="0"/>
                <a:ea typeface="Osaka" charset="-128"/>
              </a:defRPr>
            </a:lvl1pPr>
            <a:lvl2pPr marL="742950" indent="-285750">
              <a:defRPr>
                <a:solidFill>
                  <a:schemeClr val="tx1"/>
                </a:solidFill>
                <a:latin typeface="Georgia" charset="0"/>
                <a:ea typeface="Osaka" charset="-128"/>
              </a:defRPr>
            </a:lvl2pPr>
            <a:lvl3pPr marL="1143000" indent="-228600">
              <a:defRPr>
                <a:solidFill>
                  <a:schemeClr val="tx1"/>
                </a:solidFill>
                <a:latin typeface="Georgia" charset="0"/>
                <a:ea typeface="Osaka" charset="-128"/>
              </a:defRPr>
            </a:lvl3pPr>
            <a:lvl4pPr marL="1600200" indent="-228600">
              <a:defRPr>
                <a:solidFill>
                  <a:schemeClr val="tx1"/>
                </a:solidFill>
                <a:latin typeface="Georgia" charset="0"/>
                <a:ea typeface="Osaka" charset="-128"/>
              </a:defRPr>
            </a:lvl4pPr>
            <a:lvl5pPr marL="2057400" indent="-228600">
              <a:defRPr>
                <a:solidFill>
                  <a:schemeClr val="tx1"/>
                </a:solidFill>
                <a:latin typeface="Georgia" charset="0"/>
                <a:ea typeface="Osaka" charset="-128"/>
              </a:defRPr>
            </a:lvl5pPr>
            <a:lvl6pPr marL="2514600" indent="-228600" eaLnBrk="0" fontAlgn="base" hangingPunct="0">
              <a:spcBef>
                <a:spcPct val="0"/>
              </a:spcBef>
              <a:spcAft>
                <a:spcPct val="0"/>
              </a:spcAft>
              <a:defRPr>
                <a:solidFill>
                  <a:schemeClr val="tx1"/>
                </a:solidFill>
                <a:latin typeface="Georgia" charset="0"/>
                <a:ea typeface="Osaka" charset="-128"/>
              </a:defRPr>
            </a:lvl6pPr>
            <a:lvl7pPr marL="2971800" indent="-228600" eaLnBrk="0" fontAlgn="base" hangingPunct="0">
              <a:spcBef>
                <a:spcPct val="0"/>
              </a:spcBef>
              <a:spcAft>
                <a:spcPct val="0"/>
              </a:spcAft>
              <a:defRPr>
                <a:solidFill>
                  <a:schemeClr val="tx1"/>
                </a:solidFill>
                <a:latin typeface="Georgia" charset="0"/>
                <a:ea typeface="Osaka" charset="-128"/>
              </a:defRPr>
            </a:lvl7pPr>
            <a:lvl8pPr marL="3429000" indent="-228600" eaLnBrk="0" fontAlgn="base" hangingPunct="0">
              <a:spcBef>
                <a:spcPct val="0"/>
              </a:spcBef>
              <a:spcAft>
                <a:spcPct val="0"/>
              </a:spcAft>
              <a:defRPr>
                <a:solidFill>
                  <a:schemeClr val="tx1"/>
                </a:solidFill>
                <a:latin typeface="Georgia" charset="0"/>
                <a:ea typeface="Osaka" charset="-128"/>
              </a:defRPr>
            </a:lvl8pPr>
            <a:lvl9pPr marL="3886200" indent="-228600" eaLnBrk="0" fontAlgn="base" hangingPunct="0">
              <a:spcBef>
                <a:spcPct val="0"/>
              </a:spcBef>
              <a:spcAft>
                <a:spcPct val="0"/>
              </a:spcAft>
              <a:defRPr>
                <a:solidFill>
                  <a:schemeClr val="tx1"/>
                </a:solidFill>
                <a:latin typeface="Georgia" charset="0"/>
                <a:ea typeface="Osaka" charset="-128"/>
              </a:defRPr>
            </a:lvl9pPr>
          </a:lstStyle>
          <a:p>
            <a:pPr>
              <a:defRPr/>
            </a:pPr>
            <a:r>
              <a:rPr lang="en-US" altLang="en-US" sz="1200" b="1" spc="-150" dirty="0">
                <a:solidFill>
                  <a:srgbClr val="D9D9D6"/>
                </a:solidFill>
                <a:latin typeface="Arial" panose="020B0604020202020204" pitchFamily="34" charset="0"/>
                <a:ea typeface="Verdana" charset="0"/>
                <a:cs typeface="Arial" panose="020B0604020202020204" pitchFamily="34" charset="0"/>
              </a:rPr>
              <a:t>C U R R I C U L U M</a:t>
            </a:r>
          </a:p>
        </p:txBody>
      </p:sp>
      <p:pic>
        <p:nvPicPr>
          <p:cNvPr id="2057" name="Picture 2">
            <a:extLst>
              <a:ext uri="{FF2B5EF4-FFF2-40B4-BE49-F238E27FC236}">
                <a16:creationId xmlns:a16="http://schemas.microsoft.com/office/drawing/2014/main" id="{CDA6F9DD-C59C-1A5B-D033-297CA39DCD88}"/>
              </a:ext>
            </a:extLst>
          </p:cNvPr>
          <p:cNvPicPr>
            <a:picLocks noChangeAspect="1"/>
          </p:cNvPicPr>
          <p:nvPr userDrawn="1"/>
        </p:nvPicPr>
        <p:blipFill>
          <a:blip r:embed="rId10">
            <a:extLst>
              <a:ext uri="{28A0092B-C50C-407E-A947-70E740481C1C}">
                <a14:useLocalDpi xmlns:a14="http://schemas.microsoft.com/office/drawing/2010/main" val="0"/>
              </a:ext>
            </a:extLst>
          </a:blip>
          <a:srcRect l="13692" t="-1224" r="36401" b="76083"/>
          <a:stretch>
            <a:fillRect/>
          </a:stretch>
        </p:blipFill>
        <p:spPr bwMode="auto">
          <a:xfrm>
            <a:off x="7611533" y="4525963"/>
            <a:ext cx="4580467"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9857" r:id="rId1"/>
    <p:sldLayoutId id="2147489839" r:id="rId2"/>
    <p:sldLayoutId id="2147489840" r:id="rId3"/>
    <p:sldLayoutId id="2147489841" r:id="rId4"/>
    <p:sldLayoutId id="2147489842" r:id="rId5"/>
    <p:sldLayoutId id="2147489843" r:id="rId6"/>
    <p:sldLayoutId id="2147489844" r:id="rId7"/>
  </p:sldLayoutIdLst>
  <p:txStyles>
    <p:titleStyle>
      <a:lvl1pPr algn="l" rtl="0" eaLnBrk="0" fontAlgn="base" hangingPunct="0">
        <a:spcBef>
          <a:spcPct val="0"/>
        </a:spcBef>
        <a:spcAft>
          <a:spcPct val="0"/>
        </a:spcAft>
        <a:defRPr sz="3600">
          <a:solidFill>
            <a:schemeClr val="accent1"/>
          </a:solidFill>
          <a:latin typeface="+mj-lt"/>
          <a:ea typeface="+mj-ea"/>
          <a:cs typeface="+mj-cs"/>
        </a:defRPr>
      </a:lvl1pPr>
      <a:lvl2pPr algn="l" rtl="0" eaLnBrk="0" fontAlgn="base" hangingPunct="0">
        <a:spcBef>
          <a:spcPct val="0"/>
        </a:spcBef>
        <a:spcAft>
          <a:spcPct val="0"/>
        </a:spcAft>
        <a:defRPr sz="3600">
          <a:solidFill>
            <a:schemeClr val="accent1"/>
          </a:solidFill>
          <a:latin typeface="Georgia" pitchFamily="-111" charset="0"/>
          <a:ea typeface="Osaka" pitchFamily="-111" charset="-128"/>
          <a:cs typeface="Osaka" pitchFamily="-111" charset="-128"/>
        </a:defRPr>
      </a:lvl2pPr>
      <a:lvl3pPr algn="l" rtl="0" eaLnBrk="0" fontAlgn="base" hangingPunct="0">
        <a:spcBef>
          <a:spcPct val="0"/>
        </a:spcBef>
        <a:spcAft>
          <a:spcPct val="0"/>
        </a:spcAft>
        <a:defRPr sz="3600">
          <a:solidFill>
            <a:schemeClr val="accent1"/>
          </a:solidFill>
          <a:latin typeface="Georgia" pitchFamily="-111" charset="0"/>
          <a:ea typeface="Osaka" pitchFamily="-111" charset="-128"/>
          <a:cs typeface="Osaka" pitchFamily="-111" charset="-128"/>
        </a:defRPr>
      </a:lvl3pPr>
      <a:lvl4pPr algn="l" rtl="0" eaLnBrk="0" fontAlgn="base" hangingPunct="0">
        <a:spcBef>
          <a:spcPct val="0"/>
        </a:spcBef>
        <a:spcAft>
          <a:spcPct val="0"/>
        </a:spcAft>
        <a:defRPr sz="3600">
          <a:solidFill>
            <a:schemeClr val="accent1"/>
          </a:solidFill>
          <a:latin typeface="Georgia" pitchFamily="-111" charset="0"/>
          <a:ea typeface="Osaka" pitchFamily="-111" charset="-128"/>
          <a:cs typeface="Osaka" pitchFamily="-111" charset="-128"/>
        </a:defRPr>
      </a:lvl4pPr>
      <a:lvl5pPr algn="l" rtl="0" eaLnBrk="0" fontAlgn="base" hangingPunct="0">
        <a:spcBef>
          <a:spcPct val="0"/>
        </a:spcBef>
        <a:spcAft>
          <a:spcPct val="0"/>
        </a:spcAft>
        <a:defRPr sz="3600">
          <a:solidFill>
            <a:schemeClr val="accent1"/>
          </a:solidFill>
          <a:latin typeface="Georgia" pitchFamily="-111" charset="0"/>
          <a:ea typeface="Osaka" pitchFamily="-111" charset="-128"/>
          <a:cs typeface="Osaka" pitchFamily="-111" charset="-128"/>
        </a:defRPr>
      </a:lvl5pPr>
      <a:lvl6pPr marL="457200" algn="l" rtl="0" eaLnBrk="1" fontAlgn="base" hangingPunct="1">
        <a:spcBef>
          <a:spcPct val="0"/>
        </a:spcBef>
        <a:spcAft>
          <a:spcPct val="0"/>
        </a:spcAft>
        <a:defRPr sz="3200">
          <a:solidFill>
            <a:schemeClr val="accent1"/>
          </a:solidFill>
          <a:latin typeface="Georgia" pitchFamily="-111" charset="0"/>
          <a:ea typeface="Osaka" pitchFamily="-111" charset="-128"/>
          <a:cs typeface="Osaka" pitchFamily="-111" charset="-128"/>
        </a:defRPr>
      </a:lvl6pPr>
      <a:lvl7pPr marL="914400" algn="l" rtl="0" eaLnBrk="1" fontAlgn="base" hangingPunct="1">
        <a:spcBef>
          <a:spcPct val="0"/>
        </a:spcBef>
        <a:spcAft>
          <a:spcPct val="0"/>
        </a:spcAft>
        <a:defRPr sz="3200">
          <a:solidFill>
            <a:schemeClr val="accent1"/>
          </a:solidFill>
          <a:latin typeface="Georgia" pitchFamily="-111" charset="0"/>
          <a:ea typeface="Osaka" pitchFamily="-111" charset="-128"/>
          <a:cs typeface="Osaka" pitchFamily="-111" charset="-128"/>
        </a:defRPr>
      </a:lvl7pPr>
      <a:lvl8pPr marL="1371600" algn="l" rtl="0" eaLnBrk="1" fontAlgn="base" hangingPunct="1">
        <a:spcBef>
          <a:spcPct val="0"/>
        </a:spcBef>
        <a:spcAft>
          <a:spcPct val="0"/>
        </a:spcAft>
        <a:defRPr sz="3200">
          <a:solidFill>
            <a:schemeClr val="accent1"/>
          </a:solidFill>
          <a:latin typeface="Georgia" pitchFamily="-111" charset="0"/>
          <a:ea typeface="Osaka" pitchFamily="-111" charset="-128"/>
          <a:cs typeface="Osaka" pitchFamily="-111" charset="-128"/>
        </a:defRPr>
      </a:lvl8pPr>
      <a:lvl9pPr marL="1828800" algn="l" rtl="0" eaLnBrk="1" fontAlgn="base" hangingPunct="1">
        <a:spcBef>
          <a:spcPct val="0"/>
        </a:spcBef>
        <a:spcAft>
          <a:spcPct val="0"/>
        </a:spcAft>
        <a:defRPr sz="3200">
          <a:solidFill>
            <a:schemeClr val="accent1"/>
          </a:solidFill>
          <a:latin typeface="Georgia" pitchFamily="-111" charset="0"/>
          <a:ea typeface="Osaka" pitchFamily="-111" charset="-128"/>
          <a:cs typeface="Osaka" pitchFamily="-111" charset="-128"/>
        </a:defRPr>
      </a:lvl9pPr>
    </p:titleStyle>
    <p:bodyStyle>
      <a:lvl1pPr marL="347663" indent="-347663" algn="l" rtl="0" eaLnBrk="0" fontAlgn="base" hangingPunct="0">
        <a:spcBef>
          <a:spcPts val="1000"/>
        </a:spcBef>
        <a:spcAft>
          <a:spcPct val="0"/>
        </a:spcAft>
        <a:buClr>
          <a:schemeClr val="accent1"/>
        </a:buClr>
        <a:buSzPct val="150000"/>
        <a:buFont typeface="Times" panose="02020603050405020304" pitchFamily="18" charset="0"/>
        <a:buChar char="•"/>
        <a:defRPr sz="2800">
          <a:solidFill>
            <a:srgbClr val="131313"/>
          </a:solidFill>
          <a:latin typeface="Arial" panose="020B0604020202020204" pitchFamily="34" charset="0"/>
          <a:ea typeface="+mn-ea"/>
          <a:cs typeface="+mn-cs"/>
        </a:defRPr>
      </a:lvl1pPr>
      <a:lvl2pPr marL="685800" indent="-338138" algn="l" rtl="0" eaLnBrk="0" fontAlgn="base" hangingPunct="0">
        <a:spcBef>
          <a:spcPts val="1000"/>
        </a:spcBef>
        <a:spcAft>
          <a:spcPct val="0"/>
        </a:spcAft>
        <a:buClr>
          <a:schemeClr val="accent1"/>
        </a:buClr>
        <a:buSzPct val="70000"/>
        <a:buFont typeface="Wingdings" panose="05000000000000000000" pitchFamily="2" charset="2"/>
        <a:buChar char=""/>
        <a:defRPr sz="2400">
          <a:solidFill>
            <a:srgbClr val="131313"/>
          </a:solidFill>
          <a:latin typeface="Arial" panose="020B0604020202020204" pitchFamily="34" charset="0"/>
          <a:ea typeface="+mn-ea"/>
          <a:cs typeface="+mn-cs"/>
        </a:defRPr>
      </a:lvl2pPr>
      <a:lvl3pPr marL="1033463" indent="-338138" algn="l" rtl="0" eaLnBrk="0" fontAlgn="base" hangingPunct="0">
        <a:spcBef>
          <a:spcPts val="1000"/>
        </a:spcBef>
        <a:spcAft>
          <a:spcPct val="0"/>
        </a:spcAft>
        <a:buClr>
          <a:schemeClr val="accent1"/>
        </a:buClr>
        <a:buSzPct val="110000"/>
        <a:buFont typeface="Courier New" panose="02070309020205020404" pitchFamily="49" charset="0"/>
        <a:buChar char="o"/>
        <a:defRPr sz="2200">
          <a:solidFill>
            <a:srgbClr val="131313"/>
          </a:solidFill>
          <a:latin typeface="Arial" panose="020B0604020202020204" pitchFamily="34" charset="0"/>
          <a:ea typeface="+mn-ea"/>
          <a:cs typeface="+mn-cs"/>
        </a:defRPr>
      </a:lvl3pPr>
      <a:lvl4pPr marL="1371600" indent="-338138" algn="l" rtl="0" eaLnBrk="0" fontAlgn="base" hangingPunct="0">
        <a:spcBef>
          <a:spcPts val="1000"/>
        </a:spcBef>
        <a:spcAft>
          <a:spcPct val="0"/>
        </a:spcAft>
        <a:buClr>
          <a:schemeClr val="accent1"/>
        </a:buClr>
        <a:buSzPct val="75000"/>
        <a:buFont typeface="Wingdings" panose="05000000000000000000" pitchFamily="2" charset="2"/>
        <a:buChar char="¨"/>
        <a:defRPr sz="2000">
          <a:solidFill>
            <a:srgbClr val="131313"/>
          </a:solidFill>
          <a:latin typeface="Arial" panose="020B0604020202020204" pitchFamily="34" charset="0"/>
          <a:ea typeface="+mn-ea"/>
          <a:cs typeface="+mn-cs"/>
        </a:defRPr>
      </a:lvl4pPr>
      <a:lvl5pPr marL="2057400" indent="-228600" algn="l" rtl="0" eaLnBrk="0" fontAlgn="base" hangingPunct="0">
        <a:spcBef>
          <a:spcPts val="1000"/>
        </a:spcBef>
        <a:spcAft>
          <a:spcPct val="0"/>
        </a:spcAft>
        <a:buFont typeface="Times" panose="02020603050405020304" pitchFamily="18" charset="0"/>
        <a:buChar char="•"/>
        <a:defRPr>
          <a:solidFill>
            <a:srgbClr val="131313"/>
          </a:solidFill>
          <a:latin typeface="+mn-lt"/>
          <a:ea typeface="+mn-ea"/>
          <a:cs typeface="+mn-cs"/>
        </a:defRPr>
      </a:lvl5pPr>
      <a:lvl6pPr marL="2514600" indent="-228600" algn="l" rtl="0" eaLnBrk="1" fontAlgn="base" hangingPunct="1">
        <a:spcBef>
          <a:spcPct val="20000"/>
        </a:spcBef>
        <a:spcAft>
          <a:spcPct val="0"/>
        </a:spcAft>
        <a:buFont typeface="Times" pitchFamily="-111" charset="0"/>
        <a:buChar char="•"/>
        <a:defRPr sz="1600">
          <a:solidFill>
            <a:srgbClr val="131313"/>
          </a:solidFill>
          <a:latin typeface="+mn-lt"/>
          <a:ea typeface="+mn-ea"/>
          <a:cs typeface="+mn-cs"/>
        </a:defRPr>
      </a:lvl6pPr>
      <a:lvl7pPr marL="2971800" indent="-228600" algn="l" rtl="0" eaLnBrk="1" fontAlgn="base" hangingPunct="1">
        <a:spcBef>
          <a:spcPct val="20000"/>
        </a:spcBef>
        <a:spcAft>
          <a:spcPct val="0"/>
        </a:spcAft>
        <a:buFont typeface="Times" pitchFamily="-111" charset="0"/>
        <a:buChar char="•"/>
        <a:defRPr sz="1600">
          <a:solidFill>
            <a:srgbClr val="131313"/>
          </a:solidFill>
          <a:latin typeface="+mn-lt"/>
          <a:ea typeface="+mn-ea"/>
          <a:cs typeface="+mn-cs"/>
        </a:defRPr>
      </a:lvl7pPr>
      <a:lvl8pPr marL="3429000" indent="-228600" algn="l" rtl="0" eaLnBrk="1" fontAlgn="base" hangingPunct="1">
        <a:spcBef>
          <a:spcPct val="20000"/>
        </a:spcBef>
        <a:spcAft>
          <a:spcPct val="0"/>
        </a:spcAft>
        <a:buFont typeface="Times" pitchFamily="-111" charset="0"/>
        <a:buChar char="•"/>
        <a:defRPr sz="1600">
          <a:solidFill>
            <a:srgbClr val="131313"/>
          </a:solidFill>
          <a:latin typeface="+mn-lt"/>
          <a:ea typeface="+mn-ea"/>
          <a:cs typeface="+mn-cs"/>
        </a:defRPr>
      </a:lvl8pPr>
      <a:lvl9pPr marL="3886200" indent="-228600" algn="l" rtl="0" eaLnBrk="1" fontAlgn="base" hangingPunct="1">
        <a:spcBef>
          <a:spcPct val="20000"/>
        </a:spcBef>
        <a:spcAft>
          <a:spcPct val="0"/>
        </a:spcAft>
        <a:buFont typeface="Times" pitchFamily="-111" charset="0"/>
        <a:buChar char="•"/>
        <a:defRPr sz="1600">
          <a:solidFill>
            <a:srgbClr val="131313"/>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4284F04-96CE-4FAF-BE1B-479131F98464}" type="slidenum">
              <a:rPr lang="en-US" altLang="en-US" smtClean="0"/>
              <a:pPr>
                <a:defRPr/>
              </a:pPr>
              <a:t>‹#›</a:t>
            </a:fld>
            <a:endParaRPr lang="en-US" altLang="en-US"/>
          </a:p>
        </p:txBody>
      </p:sp>
    </p:spTree>
    <p:extLst>
      <p:ext uri="{BB962C8B-B14F-4D97-AF65-F5344CB8AC3E}">
        <p14:creationId xmlns:p14="http://schemas.microsoft.com/office/powerpoint/2010/main" val="382457068"/>
      </p:ext>
    </p:extLst>
  </p:cSld>
  <p:clrMap bg1="lt1" tx1="dk1" bg2="lt2" tx2="dk2" accent1="accent1" accent2="accent2" accent3="accent3" accent4="accent4" accent5="accent5" accent6="accent6" hlink="hlink" folHlink="folHlink"/>
  <p:sldLayoutIdLst>
    <p:sldLayoutId id="2147489870" r:id="rId1"/>
    <p:sldLayoutId id="2147489871" r:id="rId2"/>
    <p:sldLayoutId id="2147489872" r:id="rId3"/>
    <p:sldLayoutId id="2147489873" r:id="rId4"/>
    <p:sldLayoutId id="2147489874" r:id="rId5"/>
    <p:sldLayoutId id="2147489875" r:id="rId6"/>
    <p:sldLayoutId id="2147489876" r:id="rId7"/>
    <p:sldLayoutId id="2147489877" r:id="rId8"/>
    <p:sldLayoutId id="2147489878" r:id="rId9"/>
    <p:sldLayoutId id="2147489879" r:id="rId10"/>
    <p:sldLayoutId id="21474898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7D44C5F2-05F0-3F37-63DD-950AB259B35B}"/>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65A8A891-A4F3-09C8-BB0C-12C0A8865423}"/>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A7BDB1A-3EFF-D322-42BA-46CA2815EA9D}"/>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9467E7DB-6CB7-43C7-9790-B08EB7E210D6}" type="datetimeFigureOut">
              <a:rPr lang="en-US"/>
              <a:pPr>
                <a:defRPr/>
              </a:pPr>
              <a:t>11/2/2025</a:t>
            </a:fld>
            <a:endParaRPr lang="en-US"/>
          </a:p>
        </p:txBody>
      </p:sp>
      <p:sp>
        <p:nvSpPr>
          <p:cNvPr id="5" name="Footer Placeholder 4">
            <a:extLst>
              <a:ext uri="{FF2B5EF4-FFF2-40B4-BE49-F238E27FC236}">
                <a16:creationId xmlns:a16="http://schemas.microsoft.com/office/drawing/2014/main" id="{C451C658-AB62-A704-9B12-FC4E3F297AB3}"/>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93AA168A-5909-DD75-61C9-86D4B3859A59}"/>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cs typeface="Arial" panose="020B0604020202020204" pitchFamily="34" charset="0"/>
              </a:defRPr>
            </a:lvl1pPr>
          </a:lstStyle>
          <a:p>
            <a:fld id="{B699CD36-F01F-40D4-94B4-82CC2B83A56F}" type="slidenum">
              <a:rPr lang="en-US" altLang="en-US"/>
              <a:pPr/>
              <a:t>‹#›</a:t>
            </a:fld>
            <a:endParaRPr lang="en-US" altLang="en-US"/>
          </a:p>
        </p:txBody>
      </p:sp>
    </p:spTree>
    <p:extLst>
      <p:ext uri="{BB962C8B-B14F-4D97-AF65-F5344CB8AC3E}">
        <p14:creationId xmlns:p14="http://schemas.microsoft.com/office/powerpoint/2010/main" val="3600362259"/>
      </p:ext>
    </p:extLst>
  </p:cSld>
  <p:clrMap bg1="lt1" tx1="dk1" bg2="lt2" tx2="dk2" accent1="accent1" accent2="accent2" accent3="accent3" accent4="accent4" accent5="accent5" accent6="accent6" hlink="hlink" folHlink="folHlink"/>
  <p:sldLayoutIdLst>
    <p:sldLayoutId id="2147489882" r:id="rId1"/>
    <p:sldLayoutId id="2147489883" r:id="rId2"/>
    <p:sldLayoutId id="2147489884" r:id="rId3"/>
    <p:sldLayoutId id="2147489885" r:id="rId4"/>
    <p:sldLayoutId id="2147489886" r:id="rId5"/>
    <p:sldLayoutId id="2147489887" r:id="rId6"/>
    <p:sldLayoutId id="2147489888" r:id="rId7"/>
    <p:sldLayoutId id="2147489889" r:id="rId8"/>
    <p:sldLayoutId id="2147489890" r:id="rId9"/>
    <p:sldLayoutId id="2147489891" r:id="rId10"/>
    <p:sldLayoutId id="21474898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86D763A-A4E0-2B47-9D5D-D6F5980FAF8E}"/>
              </a:ext>
            </a:extLst>
          </p:cNvPr>
          <p:cNvSpPr>
            <a:spLocks noGrp="1" noChangeArrowheads="1"/>
          </p:cNvSpPr>
          <p:nvPr>
            <p:ph type="dt" sz="half" idx="2"/>
          </p:nvPr>
        </p:nvSpPr>
        <p:spPr bwMode="auto">
          <a:xfrm>
            <a:off x="922867" y="6235701"/>
            <a:ext cx="2495551"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lnSpc>
                <a:spcPct val="100000"/>
              </a:lnSpc>
              <a:defRPr sz="1400" b="0" i="0">
                <a:solidFill>
                  <a:srgbClr val="000000"/>
                </a:solidFill>
                <a:latin typeface="Times New Roman" pitchFamily="18" charset="0"/>
                <a:ea typeface="+mn-ea"/>
              </a:defRPr>
            </a:lvl1pPr>
          </a:lstStyle>
          <a:p>
            <a:pPr>
              <a:defRPr/>
            </a:pPr>
            <a:endParaRPr lang="en-US"/>
          </a:p>
        </p:txBody>
      </p:sp>
      <p:sp>
        <p:nvSpPr>
          <p:cNvPr id="1027" name="Rectangle 3">
            <a:extLst>
              <a:ext uri="{FF2B5EF4-FFF2-40B4-BE49-F238E27FC236}">
                <a16:creationId xmlns:a16="http://schemas.microsoft.com/office/drawing/2014/main" id="{A3DD891B-B307-E1C6-790D-D027411E9686}"/>
              </a:ext>
            </a:extLst>
          </p:cNvPr>
          <p:cNvSpPr>
            <a:spLocks noGrp="1" noChangeArrowheads="1"/>
          </p:cNvSpPr>
          <p:nvPr>
            <p:ph type="ftr" sz="quarter" idx="3"/>
          </p:nvPr>
        </p:nvSpPr>
        <p:spPr bwMode="auto">
          <a:xfrm>
            <a:off x="4157134" y="6235701"/>
            <a:ext cx="3877733"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lnSpc>
                <a:spcPct val="100000"/>
              </a:lnSpc>
              <a:defRPr sz="1400" b="0" i="0">
                <a:solidFill>
                  <a:srgbClr val="000000"/>
                </a:solidFill>
                <a:latin typeface="Times New Roman" pitchFamily="18" charset="0"/>
                <a:ea typeface="+mn-ea"/>
              </a:defRPr>
            </a:lvl1pPr>
          </a:lstStyle>
          <a:p>
            <a:pPr>
              <a:defRPr/>
            </a:pPr>
            <a:endParaRPr lang="en-US"/>
          </a:p>
        </p:txBody>
      </p:sp>
      <p:sp>
        <p:nvSpPr>
          <p:cNvPr id="1028" name="Rectangle 4">
            <a:extLst>
              <a:ext uri="{FF2B5EF4-FFF2-40B4-BE49-F238E27FC236}">
                <a16:creationId xmlns:a16="http://schemas.microsoft.com/office/drawing/2014/main" id="{74B59881-577F-2677-5350-A9528F78CFA1}"/>
              </a:ext>
            </a:extLst>
          </p:cNvPr>
          <p:cNvSpPr>
            <a:spLocks noGrp="1" noChangeArrowheads="1"/>
          </p:cNvSpPr>
          <p:nvPr>
            <p:ph type="sldNum" sz="quarter" idx="4"/>
          </p:nvPr>
        </p:nvSpPr>
        <p:spPr bwMode="auto">
          <a:xfrm>
            <a:off x="8773584" y="6235701"/>
            <a:ext cx="2495549"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solidFill>
                  <a:srgbClr val="000000"/>
                </a:solidFill>
              </a:defRPr>
            </a:lvl1pPr>
          </a:lstStyle>
          <a:p>
            <a:fld id="{EC9D58B4-1A6A-48CE-863B-D90391793AB0}" type="slidenum">
              <a:rPr lang="en-US" altLang="en-US"/>
              <a:pPr/>
              <a:t>‹#›</a:t>
            </a:fld>
            <a:endParaRPr lang="en-US" altLang="en-US"/>
          </a:p>
        </p:txBody>
      </p:sp>
      <p:sp>
        <p:nvSpPr>
          <p:cNvPr id="1029" name="Rectangle 5">
            <a:extLst>
              <a:ext uri="{FF2B5EF4-FFF2-40B4-BE49-F238E27FC236}">
                <a16:creationId xmlns:a16="http://schemas.microsoft.com/office/drawing/2014/main" id="{1A13B014-F256-1A7A-C9E4-01F26FFDC8F9}"/>
              </a:ext>
            </a:extLst>
          </p:cNvPr>
          <p:cNvSpPr>
            <a:spLocks noGrp="1" noChangeArrowheads="1"/>
          </p:cNvSpPr>
          <p:nvPr>
            <p:ph type="title"/>
          </p:nvPr>
        </p:nvSpPr>
        <p:spPr bwMode="auto">
          <a:xfrm>
            <a:off x="1293285" y="622301"/>
            <a:ext cx="9605433" cy="1090613"/>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0" name="Rectangle 6">
            <a:extLst>
              <a:ext uri="{FF2B5EF4-FFF2-40B4-BE49-F238E27FC236}">
                <a16:creationId xmlns:a16="http://schemas.microsoft.com/office/drawing/2014/main" id="{C0BCDF55-38AE-ECD3-BA52-510CC7A714ED}"/>
              </a:ext>
            </a:extLst>
          </p:cNvPr>
          <p:cNvSpPr>
            <a:spLocks noGrp="1" noChangeArrowheads="1"/>
          </p:cNvSpPr>
          <p:nvPr>
            <p:ph type="body" idx="1"/>
          </p:nvPr>
        </p:nvSpPr>
        <p:spPr bwMode="auto">
          <a:xfrm>
            <a:off x="1293285" y="1947863"/>
            <a:ext cx="9605433" cy="41322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987355"/>
      </p:ext>
    </p:extLst>
  </p:cSld>
  <p:clrMap bg1="lt1" tx1="dk1" bg2="lt2" tx2="dk2" accent1="accent1" accent2="accent2" accent3="accent3" accent4="accent4" accent5="accent5" accent6="accent6" hlink="hlink" folHlink="folHlink"/>
  <p:sldLayoutIdLst>
    <p:sldLayoutId id="2147489894" r:id="rId1"/>
    <p:sldLayoutId id="2147489895" r:id="rId2"/>
    <p:sldLayoutId id="2147489896" r:id="rId3"/>
    <p:sldLayoutId id="2147489897" r:id="rId4"/>
    <p:sldLayoutId id="2147489898" r:id="rId5"/>
    <p:sldLayoutId id="2147489899" r:id="rId6"/>
    <p:sldLayoutId id="2147489900" r:id="rId7"/>
    <p:sldLayoutId id="2147489901" r:id="rId8"/>
    <p:sldLayoutId id="2147489902" r:id="rId9"/>
    <p:sldLayoutId id="2147489903" r:id="rId10"/>
    <p:sldLayoutId id="2147489904" r:id="rId11"/>
    <p:sldLayoutId id="2147489905" r:id="rId12"/>
    <p:sldLayoutId id="2147489906" r:id="rId13"/>
  </p:sldLayoutIdLst>
  <p:transition>
    <p:zoom/>
  </p:transition>
  <p:txStyles>
    <p:titleStyle>
      <a:lvl1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mj-lt"/>
          <a:ea typeface="+mj-ea"/>
          <a:cs typeface="+mj-cs"/>
        </a:defRPr>
      </a:lvl1pPr>
      <a:lvl2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2pPr>
      <a:lvl3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3pPr>
      <a:lvl4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4pPr>
      <a:lvl5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5pPr>
      <a:lvl6pPr marL="4572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6pPr>
      <a:lvl7pPr marL="9144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7pPr>
      <a:lvl8pPr marL="13716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8pPr>
      <a:lvl9pPr marL="18288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9pPr>
    </p:titleStyle>
    <p:body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a:solidFill>
            <a:schemeClr val="accent2"/>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12.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hemeOverride" Target="../theme/themeOverr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hemeOverride" Target="../theme/themeOverride8.xml"/><Relationship Id="rId5" Type="http://schemas.openxmlformats.org/officeDocument/2006/relationships/image" Target="../media/image19.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hemeOverride" Target="../theme/themeOverride9.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hemeOverride" Target="../theme/themeOverride11.xml"/><Relationship Id="rId5" Type="http://schemas.openxmlformats.org/officeDocument/2006/relationships/image" Target="../media/image37.jpeg"/><Relationship Id="rId4" Type="http://schemas.openxmlformats.org/officeDocument/2006/relationships/image" Target="../media/image36.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hemeOverride" Target="../theme/themeOverride4.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C071AB5-3871-891F-6F24-B14989555583}"/>
              </a:ext>
            </a:extLst>
          </p:cNvPr>
          <p:cNvSpPr txBox="1">
            <a:spLocks/>
          </p:cNvSpPr>
          <p:nvPr/>
        </p:nvSpPr>
        <p:spPr bwMode="auto">
          <a:xfrm>
            <a:off x="1356986" y="2108201"/>
            <a:ext cx="9478028" cy="823913"/>
          </a:xfrm>
          <a:prstGeom prst="rect">
            <a:avLst/>
          </a:prstGeom>
          <a:noFill/>
          <a:ln w="9525">
            <a:noFill/>
            <a:miter lim="800000"/>
            <a:headEnd/>
            <a:tailEnd/>
          </a:ln>
          <a:effectLst/>
        </p:spPr>
        <p:txBody>
          <a:bodyPr lIns="92075" tIns="46038" rIns="92075" bIns="46038"/>
          <a:lstStyle>
            <a:lvl1pPr marL="0" indent="0" algn="ctr" rtl="0" eaLnBrk="0" fontAlgn="base" hangingPunct="0">
              <a:lnSpc>
                <a:spcPct val="90000"/>
              </a:lnSpc>
              <a:spcBef>
                <a:spcPct val="30000"/>
              </a:spcBef>
              <a:spcAft>
                <a:spcPct val="0"/>
              </a:spcAft>
              <a:buSzPct val="100000"/>
              <a:buFont typeface="Symbol" panose="05050102010706020507" pitchFamily="18" charset="2"/>
              <a:buNone/>
              <a:defRPr sz="2800">
                <a:solidFill>
                  <a:schemeClr val="accent2"/>
                </a:solidFill>
                <a:effectLst>
                  <a:outerShdw blurRad="38100" dist="38100" dir="2700000" algn="tl">
                    <a:srgbClr val="000000"/>
                  </a:outerShdw>
                </a:effectLst>
                <a:latin typeface="+mn-lt"/>
                <a:ea typeface="+mn-ea"/>
                <a:cs typeface="+mn-cs"/>
              </a:defRPr>
            </a:lvl1pPr>
            <a:lvl2pPr marL="4572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2pPr>
            <a:lvl3pPr marL="9144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3pPr>
            <a:lvl4pPr marL="13716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4pPr>
            <a:lvl5pPr marL="18288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5pPr>
            <a:lvl6pPr marL="22860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6pPr>
            <a:lvl7pPr marL="27432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7pPr>
            <a:lvl8pPr marL="32004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8pPr>
            <a:lvl9pPr marL="36576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9pPr>
          </a:lstStyle>
          <a:p>
            <a:pPr>
              <a:defRPr/>
            </a:pPr>
            <a:r>
              <a:rPr lang="en-US" altLang="en-US" sz="4800" kern="0">
                <a:solidFill>
                  <a:srgbClr val="C00000"/>
                </a:solidFill>
                <a:effectLst>
                  <a:outerShdw blurRad="38100" dist="38100" dir="2700000" algn="tl">
                    <a:srgbClr val="000000">
                      <a:alpha val="43137"/>
                    </a:srgbClr>
                  </a:outerShdw>
                </a:effectLst>
                <a:latin typeface="+mj-lt"/>
                <a:ea typeface="Verdana" panose="020B0604030504040204" pitchFamily="34" charset="0"/>
                <a:cs typeface="Arial" panose="020B0604020202020204" pitchFamily="34" charset="0"/>
              </a:rPr>
              <a:t>Overview </a:t>
            </a:r>
            <a:r>
              <a:rPr lang="en-US" altLang="en-US" sz="4800" kern="0" dirty="0">
                <a:solidFill>
                  <a:srgbClr val="C00000"/>
                </a:solidFill>
                <a:effectLst>
                  <a:outerShdw blurRad="38100" dist="38100" dir="2700000" algn="tl">
                    <a:srgbClr val="000000">
                      <a:alpha val="43137"/>
                    </a:srgbClr>
                  </a:outerShdw>
                </a:effectLst>
                <a:latin typeface="+mj-lt"/>
                <a:ea typeface="Verdana" panose="020B0604030504040204" pitchFamily="34" charset="0"/>
                <a:cs typeface="Arial" panose="020B0604020202020204" pitchFamily="34" charset="0"/>
              </a:rPr>
              <a:t>of Thrombosis and Thrombotic Complications</a:t>
            </a:r>
          </a:p>
        </p:txBody>
      </p:sp>
      <p:sp>
        <p:nvSpPr>
          <p:cNvPr id="29699" name="TextBox 1">
            <a:extLst>
              <a:ext uri="{FF2B5EF4-FFF2-40B4-BE49-F238E27FC236}">
                <a16:creationId xmlns:a16="http://schemas.microsoft.com/office/drawing/2014/main" id="{A76B7008-F8EA-1588-6969-F5F82120EB83}"/>
              </a:ext>
            </a:extLst>
          </p:cNvPr>
          <p:cNvSpPr txBox="1">
            <a:spLocks noChangeArrowheads="1"/>
          </p:cNvSpPr>
          <p:nvPr/>
        </p:nvSpPr>
        <p:spPr bwMode="auto">
          <a:xfrm>
            <a:off x="2932113" y="3713164"/>
            <a:ext cx="65833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2800" dirty="0">
                <a:latin typeface="Arial" panose="020B0604020202020204" pitchFamily="34" charset="0"/>
                <a:ea typeface="Osaka"/>
              </a:rPr>
              <a:t>Erika Crouch, M.D., Ph.D.</a:t>
            </a:r>
          </a:p>
          <a:p>
            <a:pPr algn="ctr"/>
            <a:r>
              <a:rPr lang="en-US" altLang="en-US" sz="2800" dirty="0">
                <a:latin typeface="Arial" panose="020B0604020202020204" pitchFamily="34" charset="0"/>
                <a:ea typeface="Osaka"/>
              </a:rPr>
              <a:t>Professor of Pathology and Immunology</a:t>
            </a:r>
          </a:p>
        </p:txBody>
      </p:sp>
      <p:pic>
        <p:nvPicPr>
          <p:cNvPr id="29701" name="Picture 1">
            <a:extLst>
              <a:ext uri="{FF2B5EF4-FFF2-40B4-BE49-F238E27FC236}">
                <a16:creationId xmlns:a16="http://schemas.microsoft.com/office/drawing/2014/main" id="{C1C0DC0B-01D6-A78C-AE05-277C2B228E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200026"/>
            <a:ext cx="881062"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7679360-AAC5-A013-B149-0F1493091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60" y="78381"/>
            <a:ext cx="1002708" cy="1002708"/>
          </a:xfrm>
          <a:prstGeom prst="rect">
            <a:avLst/>
          </a:prstGeom>
        </p:spPr>
      </p:pic>
      <p:pic>
        <p:nvPicPr>
          <p:cNvPr id="5" name="Picture 4">
            <a:extLst>
              <a:ext uri="{FF2B5EF4-FFF2-40B4-BE49-F238E27FC236}">
                <a16:creationId xmlns:a16="http://schemas.microsoft.com/office/drawing/2014/main" id="{E43B777D-8436-FC79-ED36-34357C566472}"/>
              </a:ext>
            </a:extLst>
          </p:cNvPr>
          <p:cNvPicPr>
            <a:picLocks noChangeAspect="1"/>
          </p:cNvPicPr>
          <p:nvPr/>
        </p:nvPicPr>
        <p:blipFill>
          <a:blip r:embed="rId5"/>
          <a:stretch>
            <a:fillRect/>
          </a:stretch>
        </p:blipFill>
        <p:spPr>
          <a:xfrm>
            <a:off x="0" y="6251117"/>
            <a:ext cx="12192000" cy="6068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F028C36-E983-2B28-D183-A7C839ABC48B}"/>
              </a:ext>
            </a:extLst>
          </p:cNvPr>
          <p:cNvSpPr>
            <a:spLocks noGrp="1" noChangeArrowheads="1"/>
          </p:cNvSpPr>
          <p:nvPr>
            <p:ph type="title"/>
          </p:nvPr>
        </p:nvSpPr>
        <p:spPr>
          <a:xfrm>
            <a:off x="2425701" y="103188"/>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Mural Thrombi</a:t>
            </a:r>
          </a:p>
        </p:txBody>
      </p:sp>
      <p:sp>
        <p:nvSpPr>
          <p:cNvPr id="46083" name="Content Placeholder 2">
            <a:extLst>
              <a:ext uri="{FF2B5EF4-FFF2-40B4-BE49-F238E27FC236}">
                <a16:creationId xmlns:a16="http://schemas.microsoft.com/office/drawing/2014/main" id="{00924157-F6C4-3A0C-000E-71EA5DC6EF49}"/>
              </a:ext>
            </a:extLst>
          </p:cNvPr>
          <p:cNvSpPr>
            <a:spLocks noGrp="1" noChangeArrowheads="1"/>
          </p:cNvSpPr>
          <p:nvPr>
            <p:ph idx="1"/>
          </p:nvPr>
        </p:nvSpPr>
        <p:spPr>
          <a:xfrm>
            <a:off x="1014607" y="2281063"/>
            <a:ext cx="4799549" cy="4132263"/>
          </a:xfrm>
        </p:spPr>
        <p:txBody>
          <a:bodyPr/>
          <a:lstStyle/>
          <a:p>
            <a:r>
              <a:rPr lang="en-US" altLang="en-US" dirty="0">
                <a:solidFill>
                  <a:schemeClr val="tx1"/>
                </a:solidFill>
                <a:effectLst/>
                <a:ea typeface="Verdana" panose="020B0604030504040204" pitchFamily="34" charset="0"/>
                <a:cs typeface="Arial" panose="020B0604020202020204" pitchFamily="34" charset="0"/>
              </a:rPr>
              <a:t>Thrombi that are adherent to the wall of a cardiac chamber or vessel</a:t>
            </a:r>
          </a:p>
          <a:p>
            <a:r>
              <a:rPr lang="en-US" altLang="en-US" dirty="0">
                <a:solidFill>
                  <a:schemeClr val="tx1"/>
                </a:solidFill>
                <a:effectLst/>
                <a:ea typeface="Verdana" panose="020B0604030504040204" pitchFamily="34" charset="0"/>
                <a:cs typeface="Arial" panose="020B0604020202020204" pitchFamily="34" charset="0"/>
              </a:rPr>
              <a:t>Most are arterial</a:t>
            </a:r>
          </a:p>
          <a:p>
            <a:r>
              <a:rPr lang="en-US" altLang="en-US" dirty="0">
                <a:solidFill>
                  <a:schemeClr val="tx1"/>
                </a:solidFill>
                <a:effectLst/>
                <a:ea typeface="Verdana" panose="020B0604030504040204" pitchFamily="34" charset="0"/>
                <a:cs typeface="Arial" panose="020B0604020202020204" pitchFamily="34" charset="0"/>
              </a:rPr>
              <a:t>Usually form in an area of abnormal blood flow</a:t>
            </a:r>
          </a:p>
        </p:txBody>
      </p:sp>
      <p:grpSp>
        <p:nvGrpSpPr>
          <p:cNvPr id="46084" name="Group 3">
            <a:extLst>
              <a:ext uri="{FF2B5EF4-FFF2-40B4-BE49-F238E27FC236}">
                <a16:creationId xmlns:a16="http://schemas.microsoft.com/office/drawing/2014/main" id="{6B17C0F6-D230-42A1-26D5-3A0BF8477B92}"/>
              </a:ext>
            </a:extLst>
          </p:cNvPr>
          <p:cNvGrpSpPr>
            <a:grpSpLocks/>
          </p:cNvGrpSpPr>
          <p:nvPr/>
        </p:nvGrpSpPr>
        <p:grpSpPr bwMode="auto">
          <a:xfrm>
            <a:off x="6277637" y="1184364"/>
            <a:ext cx="5114138" cy="5228962"/>
            <a:chOff x="4264163" y="1271718"/>
            <a:chExt cx="4587510" cy="4688768"/>
          </a:xfrm>
        </p:grpSpPr>
        <p:pic>
          <p:nvPicPr>
            <p:cNvPr id="46085" name="Picture 1">
              <a:extLst>
                <a:ext uri="{FF2B5EF4-FFF2-40B4-BE49-F238E27FC236}">
                  <a16:creationId xmlns:a16="http://schemas.microsoft.com/office/drawing/2014/main" id="{CA840EDF-2855-6EE5-09DE-62BA2B38DEB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64163" y="1740885"/>
              <a:ext cx="4587510" cy="421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EA6308B-5010-48F4-1BE3-1C36752BB6D4}"/>
                </a:ext>
              </a:extLst>
            </p:cNvPr>
            <p:cNvSpPr txBox="1"/>
            <p:nvPr/>
          </p:nvSpPr>
          <p:spPr>
            <a:xfrm>
              <a:off x="4281479" y="1271718"/>
              <a:ext cx="4553648" cy="469167"/>
            </a:xfrm>
            <a:prstGeom prst="rect">
              <a:avLst/>
            </a:prstGeom>
            <a:noFill/>
          </p:spPr>
          <p:txBody>
            <a:bodyPr wrap="none">
              <a:spAutoFit/>
            </a:bodyPr>
            <a:lstStyle/>
            <a:p>
              <a:pPr>
                <a:defRPr/>
              </a:pPr>
              <a:r>
                <a:rPr lang="en-US" sz="2800" dirty="0">
                  <a:latin typeface="+mj-lt"/>
                </a:rPr>
                <a:t>Mural Thrombi of Left Ventricle</a:t>
              </a:r>
            </a:p>
          </p:txBody>
        </p:sp>
      </p:gr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a:extLst>
              <a:ext uri="{FF2B5EF4-FFF2-40B4-BE49-F238E27FC236}">
                <a16:creationId xmlns:a16="http://schemas.microsoft.com/office/drawing/2014/main" id="{F1C159CD-B4DA-3C05-89B7-A494A16BDE35}"/>
              </a:ext>
            </a:extLst>
          </p:cNvPr>
          <p:cNvSpPr>
            <a:spLocks noGrp="1" noChangeArrowheads="1"/>
          </p:cNvSpPr>
          <p:nvPr>
            <p:ph type="title"/>
          </p:nvPr>
        </p:nvSpPr>
        <p:spPr>
          <a:xfrm>
            <a:off x="498156" y="-28949"/>
            <a:ext cx="10974712"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Morphology of Recent Arterial Thrombi</a:t>
            </a:r>
          </a:p>
        </p:txBody>
      </p:sp>
      <p:sp>
        <p:nvSpPr>
          <p:cNvPr id="48131" name="Content Placeholder 2">
            <a:extLst>
              <a:ext uri="{FF2B5EF4-FFF2-40B4-BE49-F238E27FC236}">
                <a16:creationId xmlns:a16="http://schemas.microsoft.com/office/drawing/2014/main" id="{BAF19E3A-4E3F-0E1E-1A74-C222BC3C7F05}"/>
              </a:ext>
            </a:extLst>
          </p:cNvPr>
          <p:cNvSpPr>
            <a:spLocks noGrp="1" noChangeArrowheads="1"/>
          </p:cNvSpPr>
          <p:nvPr>
            <p:ph idx="1"/>
          </p:nvPr>
        </p:nvSpPr>
        <p:spPr>
          <a:xfrm>
            <a:off x="823436" y="1747273"/>
            <a:ext cx="5615608" cy="4130675"/>
          </a:xfrm>
        </p:spPr>
        <p:txBody>
          <a:bodyPr/>
          <a:lstStyle/>
          <a:p>
            <a:pPr>
              <a:lnSpc>
                <a:spcPct val="100000"/>
              </a:lnSpc>
              <a:spcBef>
                <a:spcPts val="0"/>
              </a:spcBef>
              <a:spcAft>
                <a:spcPts val="600"/>
              </a:spcAft>
            </a:pPr>
            <a:r>
              <a:rPr lang="en-US" altLang="en-US" dirty="0">
                <a:solidFill>
                  <a:schemeClr val="tx1"/>
                </a:solidFill>
                <a:effectLst/>
                <a:latin typeface="+mj-lt"/>
                <a:ea typeface="Verdana" panose="020B0604030504040204" pitchFamily="34" charset="0"/>
                <a:cs typeface="Arial" panose="020B0604020202020204" pitchFamily="34" charset="0"/>
              </a:rPr>
              <a:t>Arterial thrombi typically show obvious gross and microscopic  layering of RBCs, white cells, platelets, and fibrin (Lines of Zahn)</a:t>
            </a:r>
          </a:p>
          <a:p>
            <a:pPr>
              <a:lnSpc>
                <a:spcPct val="100000"/>
              </a:lnSpc>
              <a:spcBef>
                <a:spcPts val="0"/>
              </a:spcBef>
              <a:spcAft>
                <a:spcPts val="600"/>
              </a:spcAft>
            </a:pPr>
            <a:r>
              <a:rPr lang="en-US" altLang="en-US" dirty="0">
                <a:solidFill>
                  <a:schemeClr val="tx1"/>
                </a:solidFill>
                <a:effectLst/>
                <a:latin typeface="+mj-lt"/>
                <a:ea typeface="Verdana" panose="020B0604030504040204" pitchFamily="34" charset="0"/>
                <a:cs typeface="Arial" panose="020B0604020202020204" pitchFamily="34" charset="0"/>
              </a:rPr>
              <a:t>Lamination only occurs in flowing blood (not postmortem or in tube)</a:t>
            </a:r>
          </a:p>
          <a:p>
            <a:pPr>
              <a:lnSpc>
                <a:spcPct val="100000"/>
              </a:lnSpc>
              <a:spcBef>
                <a:spcPts val="0"/>
              </a:spcBef>
              <a:spcAft>
                <a:spcPts val="600"/>
              </a:spcAft>
            </a:pPr>
            <a:r>
              <a:rPr lang="en-US" altLang="en-US" dirty="0">
                <a:solidFill>
                  <a:schemeClr val="tx1"/>
                </a:solidFill>
                <a:effectLst/>
                <a:latin typeface="+mj-lt"/>
                <a:ea typeface="Verdana" panose="020B0604030504040204" pitchFamily="34" charset="0"/>
                <a:cs typeface="Arial" panose="020B0604020202020204" pitchFamily="34" charset="0"/>
              </a:rPr>
              <a:t>Adherent to wall of vessel or chamber</a:t>
            </a:r>
          </a:p>
        </p:txBody>
      </p:sp>
      <p:grpSp>
        <p:nvGrpSpPr>
          <p:cNvPr id="7" name="Group 6">
            <a:extLst>
              <a:ext uri="{FF2B5EF4-FFF2-40B4-BE49-F238E27FC236}">
                <a16:creationId xmlns:a16="http://schemas.microsoft.com/office/drawing/2014/main" id="{9007636B-9389-B454-3502-DF733E8E87F4}"/>
              </a:ext>
            </a:extLst>
          </p:cNvPr>
          <p:cNvGrpSpPr/>
          <p:nvPr/>
        </p:nvGrpSpPr>
        <p:grpSpPr>
          <a:xfrm>
            <a:off x="7025645" y="1231900"/>
            <a:ext cx="3352800" cy="5191125"/>
            <a:chOff x="7025645" y="1231900"/>
            <a:chExt cx="3352800" cy="5191125"/>
          </a:xfrm>
        </p:grpSpPr>
        <p:pic>
          <p:nvPicPr>
            <p:cNvPr id="48135" name="Picture 4">
              <a:extLst>
                <a:ext uri="{FF2B5EF4-FFF2-40B4-BE49-F238E27FC236}">
                  <a16:creationId xmlns:a16="http://schemas.microsoft.com/office/drawing/2014/main" id="{41DFBE5D-E9F8-88FB-F2E8-A1FD073F56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25645" y="1641099"/>
              <a:ext cx="3352800" cy="47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18884D9C-39F3-B0DA-8BED-EAB3B1EB991E}"/>
                </a:ext>
              </a:extLst>
            </p:cNvPr>
            <p:cNvSpPr txBox="1"/>
            <p:nvPr/>
          </p:nvSpPr>
          <p:spPr bwMode="auto">
            <a:xfrm>
              <a:off x="7143120" y="2992438"/>
              <a:ext cx="787400" cy="368300"/>
            </a:xfrm>
            <a:prstGeom prst="rect">
              <a:avLst/>
            </a:prstGeom>
            <a:noFill/>
          </p:spPr>
          <p:txBody>
            <a:bodyPr wrap="none">
              <a:spAutoFit/>
            </a:bodyPr>
            <a:lstStyle/>
            <a:p>
              <a:pPr>
                <a:defRPr/>
              </a:pPr>
              <a:r>
                <a:rPr lang="en-US" sz="1800" dirty="0">
                  <a:solidFill>
                    <a:srgbClr val="000000"/>
                  </a:solidFill>
                  <a:latin typeface="+mn-lt"/>
                  <a:ea typeface="ＭＳ Ｐゴシック" panose="020B0600070205080204" pitchFamily="34" charset="-128"/>
                </a:rPr>
                <a:t>RBCs</a:t>
              </a:r>
            </a:p>
          </p:txBody>
        </p:sp>
        <p:sp>
          <p:nvSpPr>
            <p:cNvPr id="15" name="TextBox 14">
              <a:extLst>
                <a:ext uri="{FF2B5EF4-FFF2-40B4-BE49-F238E27FC236}">
                  <a16:creationId xmlns:a16="http://schemas.microsoft.com/office/drawing/2014/main" id="{37908795-FB01-C077-B836-70192BBEF538}"/>
                </a:ext>
              </a:extLst>
            </p:cNvPr>
            <p:cNvSpPr txBox="1"/>
            <p:nvPr/>
          </p:nvSpPr>
          <p:spPr bwMode="auto">
            <a:xfrm>
              <a:off x="7030407" y="4362450"/>
              <a:ext cx="1185863" cy="646113"/>
            </a:xfrm>
            <a:prstGeom prst="rect">
              <a:avLst/>
            </a:prstGeom>
            <a:noFill/>
          </p:spPr>
          <p:txBody>
            <a:bodyPr>
              <a:spAutoFit/>
            </a:bodyPr>
            <a:lstStyle/>
            <a:p>
              <a:pPr>
                <a:defRPr/>
              </a:pPr>
              <a:r>
                <a:rPr lang="en-US" sz="1800" dirty="0">
                  <a:solidFill>
                    <a:srgbClr val="000000"/>
                  </a:solidFill>
                  <a:latin typeface="+mn-lt"/>
                  <a:ea typeface="ＭＳ Ｐゴシック" panose="020B0600070205080204" pitchFamily="34" charset="-128"/>
                </a:rPr>
                <a:t>Platelets &amp; Fibrin</a:t>
              </a:r>
            </a:p>
          </p:txBody>
        </p:sp>
        <p:sp>
          <p:nvSpPr>
            <p:cNvPr id="16" name="TextBox 15">
              <a:extLst>
                <a:ext uri="{FF2B5EF4-FFF2-40B4-BE49-F238E27FC236}">
                  <a16:creationId xmlns:a16="http://schemas.microsoft.com/office/drawing/2014/main" id="{66492A3D-C4C7-A5F9-286F-D2FE49912CB0}"/>
                </a:ext>
              </a:extLst>
            </p:cNvPr>
            <p:cNvSpPr txBox="1"/>
            <p:nvPr/>
          </p:nvSpPr>
          <p:spPr bwMode="auto">
            <a:xfrm>
              <a:off x="7041520" y="6022975"/>
              <a:ext cx="2217737" cy="400050"/>
            </a:xfrm>
            <a:prstGeom prst="rect">
              <a:avLst/>
            </a:prstGeom>
            <a:noFill/>
          </p:spPr>
          <p:txBody>
            <a:bodyPr wrap="none">
              <a:spAutoFit/>
            </a:bodyPr>
            <a:lstStyle/>
            <a:p>
              <a:pPr>
                <a:defRPr/>
              </a:pPr>
              <a:r>
                <a:rPr lang="en-US" sz="2000" dirty="0">
                  <a:solidFill>
                    <a:srgbClr val="FFFFFF"/>
                  </a:solidFill>
                  <a:effectLst>
                    <a:outerShdw blurRad="38100" dist="38100" dir="2700000" algn="tl">
                      <a:srgbClr val="000000">
                        <a:alpha val="43137"/>
                      </a:srgbClr>
                    </a:outerShdw>
                  </a:effectLst>
                  <a:latin typeface="+mn-lt"/>
                  <a:ea typeface="ＭＳ Ｐゴシック" panose="020B0600070205080204" pitchFamily="34" charset="-128"/>
                </a:rPr>
                <a:t>H&amp;E of Thrombus</a:t>
              </a:r>
            </a:p>
          </p:txBody>
        </p:sp>
        <p:sp>
          <p:nvSpPr>
            <p:cNvPr id="48139" name="Left Brace 1">
              <a:extLst>
                <a:ext uri="{FF2B5EF4-FFF2-40B4-BE49-F238E27FC236}">
                  <a16:creationId xmlns:a16="http://schemas.microsoft.com/office/drawing/2014/main" id="{6DD61C41-82CD-9220-220C-1214989E3073}"/>
                </a:ext>
              </a:extLst>
            </p:cNvPr>
            <p:cNvSpPr>
              <a:spLocks/>
            </p:cNvSpPr>
            <p:nvPr/>
          </p:nvSpPr>
          <p:spPr bwMode="auto">
            <a:xfrm>
              <a:off x="7930998" y="4052643"/>
              <a:ext cx="261937" cy="1265421"/>
            </a:xfrm>
            <a:prstGeom prst="leftBrace">
              <a:avLst>
                <a:gd name="adj1" fmla="val 8319"/>
                <a:gd name="adj2" fmla="val 50000"/>
              </a:avLst>
            </a:prstGeom>
            <a:noFill/>
            <a:ln w="254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48141" name="Left Brace 19">
              <a:extLst>
                <a:ext uri="{FF2B5EF4-FFF2-40B4-BE49-F238E27FC236}">
                  <a16:creationId xmlns:a16="http://schemas.microsoft.com/office/drawing/2014/main" id="{553BF5D0-A04B-7634-1BFC-EF61AACFBC52}"/>
                </a:ext>
              </a:extLst>
            </p:cNvPr>
            <p:cNvSpPr>
              <a:spLocks/>
            </p:cNvSpPr>
            <p:nvPr/>
          </p:nvSpPr>
          <p:spPr bwMode="auto">
            <a:xfrm>
              <a:off x="7888135" y="2522071"/>
              <a:ext cx="276225" cy="1308290"/>
            </a:xfrm>
            <a:prstGeom prst="leftBrace">
              <a:avLst>
                <a:gd name="adj1" fmla="val 8309"/>
                <a:gd name="adj2" fmla="val 50000"/>
              </a:avLst>
            </a:prstGeom>
            <a:noFill/>
            <a:ln w="254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13" name="TextBox 12">
              <a:extLst>
                <a:ext uri="{FF2B5EF4-FFF2-40B4-BE49-F238E27FC236}">
                  <a16:creationId xmlns:a16="http://schemas.microsoft.com/office/drawing/2014/main" id="{2491D2DE-A6D8-DDE2-80CD-11989DC34AA4}"/>
                </a:ext>
              </a:extLst>
            </p:cNvPr>
            <p:cNvSpPr txBox="1"/>
            <p:nvPr/>
          </p:nvSpPr>
          <p:spPr bwMode="auto">
            <a:xfrm>
              <a:off x="7771770" y="1231900"/>
              <a:ext cx="1907895" cy="400110"/>
            </a:xfrm>
            <a:prstGeom prst="rect">
              <a:avLst/>
            </a:prstGeom>
            <a:noFill/>
          </p:spPr>
          <p:txBody>
            <a:bodyPr wrap="none">
              <a:spAutoFit/>
            </a:bodyPr>
            <a:lstStyle/>
            <a:p>
              <a:pPr>
                <a:defRPr/>
              </a:pPr>
              <a:r>
                <a:rPr lang="en-US" sz="2000" dirty="0">
                  <a:latin typeface="+mn-lt"/>
                  <a:ea typeface="ＭＳ Ｐゴシック" panose="020B0600070205080204" pitchFamily="34" charset="-128"/>
                </a:rPr>
                <a:t>Lines of Zahn *</a:t>
              </a:r>
            </a:p>
          </p:txBody>
        </p:sp>
      </p:grpSp>
      <p:grpSp>
        <p:nvGrpSpPr>
          <p:cNvPr id="5" name="Group 4">
            <a:extLst>
              <a:ext uri="{FF2B5EF4-FFF2-40B4-BE49-F238E27FC236}">
                <a16:creationId xmlns:a16="http://schemas.microsoft.com/office/drawing/2014/main" id="{C477AA0B-4091-04D6-CC8F-19FC0CFB078F}"/>
              </a:ext>
            </a:extLst>
          </p:cNvPr>
          <p:cNvGrpSpPr/>
          <p:nvPr/>
        </p:nvGrpSpPr>
        <p:grpSpPr>
          <a:xfrm>
            <a:off x="9419536" y="1829485"/>
            <a:ext cx="2141509" cy="1935379"/>
            <a:chOff x="8750960" y="1747273"/>
            <a:chExt cx="2141509" cy="1935379"/>
          </a:xfrm>
        </p:grpSpPr>
        <p:pic>
          <p:nvPicPr>
            <p:cNvPr id="48140" name="Picture 6">
              <a:extLst>
                <a:ext uri="{FF2B5EF4-FFF2-40B4-BE49-F238E27FC236}">
                  <a16:creationId xmlns:a16="http://schemas.microsoft.com/office/drawing/2014/main" id="{F6BDFE63-D7DF-11E1-0854-8A93DB5737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50960" y="1747273"/>
              <a:ext cx="2141509" cy="1935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D5BD34D4-AA87-DD70-0087-BACD0106A663}"/>
                </a:ext>
              </a:extLst>
            </p:cNvPr>
            <p:cNvSpPr txBox="1"/>
            <p:nvPr/>
          </p:nvSpPr>
          <p:spPr bwMode="auto">
            <a:xfrm>
              <a:off x="8783007" y="3360738"/>
              <a:ext cx="663575" cy="306387"/>
            </a:xfrm>
            <a:prstGeom prst="rect">
              <a:avLst/>
            </a:prstGeom>
            <a:noFill/>
          </p:spPr>
          <p:txBody>
            <a:bodyPr wrap="none">
              <a:spAutoFit/>
            </a:bodyPr>
            <a:lstStyle/>
            <a:p>
              <a:pPr>
                <a:defRPr/>
              </a:pPr>
              <a:r>
                <a:rPr lang="en-US" sz="1400" dirty="0">
                  <a:solidFill>
                    <a:srgbClr val="FFFFFF"/>
                  </a:solidFill>
                  <a:effectLst>
                    <a:outerShdw blurRad="38100" dist="38100" dir="2700000" algn="tl">
                      <a:srgbClr val="000000">
                        <a:alpha val="43137"/>
                      </a:srgbClr>
                    </a:outerShdw>
                  </a:effectLst>
                  <a:latin typeface="+mn-lt"/>
                  <a:ea typeface="ＭＳ Ｐゴシック" panose="020B0600070205080204" pitchFamily="34" charset="-128"/>
                </a:rPr>
                <a:t>Gross</a:t>
              </a:r>
            </a:p>
          </p:txBody>
        </p:sp>
        <p:cxnSp>
          <p:nvCxnSpPr>
            <p:cNvPr id="3" name="Straight Arrow Connector 2">
              <a:extLst>
                <a:ext uri="{FF2B5EF4-FFF2-40B4-BE49-F238E27FC236}">
                  <a16:creationId xmlns:a16="http://schemas.microsoft.com/office/drawing/2014/main" id="{189E57E2-973E-94E7-C845-246423D42792}"/>
                </a:ext>
              </a:extLst>
            </p:cNvPr>
            <p:cNvCxnSpPr/>
            <p:nvPr/>
          </p:nvCxnSpPr>
          <p:spPr bwMode="auto">
            <a:xfrm flipH="1">
              <a:off x="9679665" y="3360738"/>
              <a:ext cx="439695" cy="0"/>
            </a:xfrm>
            <a:prstGeom prst="straightConnector1">
              <a:avLst/>
            </a:prstGeom>
            <a:noFill/>
            <a:ln w="12700" cap="flat" cmpd="sng" algn="ctr">
              <a:solidFill>
                <a:schemeClr val="tx2"/>
              </a:solidFill>
              <a:prstDash val="solid"/>
              <a:round/>
              <a:headEnd type="none" w="sm" len="sm"/>
              <a:tailEnd type="triangle"/>
            </a:ln>
            <a:effectLst/>
          </p:spPr>
        </p:cxnSp>
        <p:cxnSp>
          <p:nvCxnSpPr>
            <p:cNvPr id="4" name="Straight Arrow Connector 3">
              <a:extLst>
                <a:ext uri="{FF2B5EF4-FFF2-40B4-BE49-F238E27FC236}">
                  <a16:creationId xmlns:a16="http://schemas.microsoft.com/office/drawing/2014/main" id="{68E698D4-BDA7-37D2-0AE0-BA8100E81404}"/>
                </a:ext>
              </a:extLst>
            </p:cNvPr>
            <p:cNvCxnSpPr/>
            <p:nvPr/>
          </p:nvCxnSpPr>
          <p:spPr bwMode="auto">
            <a:xfrm flipH="1">
              <a:off x="9801585" y="3429000"/>
              <a:ext cx="439695" cy="0"/>
            </a:xfrm>
            <a:prstGeom prst="straightConnector1">
              <a:avLst/>
            </a:prstGeom>
            <a:noFill/>
            <a:ln w="12700" cap="flat" cmpd="sng" algn="ctr">
              <a:solidFill>
                <a:schemeClr val="tx2"/>
              </a:solidFill>
              <a:prstDash val="solid"/>
              <a:round/>
              <a:headEnd type="none" w="sm" len="sm"/>
              <a:tailEnd type="triangle"/>
            </a:ln>
            <a:effectLst/>
          </p:spPr>
        </p:cxnSp>
      </p:grpSp>
    </p:spTree>
  </p:cSld>
  <p:clrMapOvr>
    <a:overrideClrMapping bg1="lt1" tx1="dk1" bg2="lt2" tx2="dk2" accent1="accent1" accent2="accent2" accent3="accent3" accent4="accent4" accent5="accent5" accent6="accent6" hlink="hlink" folHlink="folHlink"/>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3">
            <a:extLst>
              <a:ext uri="{FF2B5EF4-FFF2-40B4-BE49-F238E27FC236}">
                <a16:creationId xmlns:a16="http://schemas.microsoft.com/office/drawing/2014/main" id="{801415E1-CE6A-D9CE-5B70-999E10DA3756}"/>
              </a:ext>
            </a:extLst>
          </p:cNvPr>
          <p:cNvSpPr>
            <a:spLocks noGrp="1" noChangeArrowheads="1"/>
          </p:cNvSpPr>
          <p:nvPr>
            <p:ph type="title"/>
          </p:nvPr>
        </p:nvSpPr>
        <p:spPr>
          <a:xfrm>
            <a:off x="2493964" y="90488"/>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Potential Fates of Thrombi</a:t>
            </a:r>
          </a:p>
        </p:txBody>
      </p:sp>
      <p:sp>
        <p:nvSpPr>
          <p:cNvPr id="2" name="Content Placeholder 1">
            <a:extLst>
              <a:ext uri="{FF2B5EF4-FFF2-40B4-BE49-F238E27FC236}">
                <a16:creationId xmlns:a16="http://schemas.microsoft.com/office/drawing/2014/main" id="{37FC443C-4730-EE62-29C9-0941A4EF6E9F}"/>
              </a:ext>
            </a:extLst>
          </p:cNvPr>
          <p:cNvSpPr>
            <a:spLocks noGrp="1"/>
          </p:cNvSpPr>
          <p:nvPr>
            <p:ph idx="1"/>
          </p:nvPr>
        </p:nvSpPr>
        <p:spPr>
          <a:xfrm>
            <a:off x="1174690" y="1511437"/>
            <a:ext cx="5433397" cy="2417791"/>
          </a:xfrm>
        </p:spPr>
        <p:txBody>
          <a:bodyPr/>
          <a:lstStyle/>
          <a:p>
            <a:pPr marL="0" indent="0">
              <a:buNone/>
              <a:defRPr/>
            </a:pPr>
            <a:endParaRPr lang="en-US" dirty="0">
              <a:latin typeface="Arial" panose="020B0604020202020204" pitchFamily="34" charset="0"/>
              <a:ea typeface="Verdana" panose="020B0604030504040204" pitchFamily="34" charset="0"/>
            </a:endParaRPr>
          </a:p>
          <a:p>
            <a:pPr>
              <a:lnSpc>
                <a:spcPct val="100000"/>
              </a:lnSpc>
              <a:spcBef>
                <a:spcPts val="0"/>
              </a:spcBef>
              <a:spcAft>
                <a:spcPts val="600"/>
              </a:spcAft>
              <a:defRPr/>
            </a:pPr>
            <a:r>
              <a:rPr lang="en-US" sz="2400" i="1" dirty="0">
                <a:solidFill>
                  <a:schemeClr val="tx1"/>
                </a:solidFill>
                <a:effectLst/>
                <a:ea typeface="Verdana" panose="020B0604030504040204" pitchFamily="34" charset="0"/>
              </a:rPr>
              <a:t>Propagation</a:t>
            </a:r>
            <a:r>
              <a:rPr lang="en-US" sz="2400" dirty="0">
                <a:solidFill>
                  <a:schemeClr val="tx1"/>
                </a:solidFill>
                <a:effectLst/>
                <a:ea typeface="Verdana" panose="020B0604030504040204" pitchFamily="34" charset="0"/>
              </a:rPr>
              <a:t> by accrual of more red cells and platelets</a:t>
            </a:r>
          </a:p>
          <a:p>
            <a:pPr>
              <a:lnSpc>
                <a:spcPct val="100000"/>
              </a:lnSpc>
              <a:spcBef>
                <a:spcPts val="0"/>
              </a:spcBef>
              <a:spcAft>
                <a:spcPts val="600"/>
              </a:spcAft>
              <a:defRPr/>
            </a:pPr>
            <a:r>
              <a:rPr lang="en-US" sz="2400" i="1" dirty="0">
                <a:solidFill>
                  <a:schemeClr val="tx1"/>
                </a:solidFill>
                <a:effectLst/>
                <a:ea typeface="Verdana" panose="020B0604030504040204" pitchFamily="34" charset="0"/>
              </a:rPr>
              <a:t>Dissolution </a:t>
            </a:r>
            <a:r>
              <a:rPr lang="en-US" sz="2400" dirty="0">
                <a:solidFill>
                  <a:schemeClr val="tx1"/>
                </a:solidFill>
                <a:effectLst/>
                <a:ea typeface="Verdana" panose="020B0604030504040204" pitchFamily="34" charset="0"/>
              </a:rPr>
              <a:t>via fibrinolysis</a:t>
            </a:r>
          </a:p>
          <a:p>
            <a:pPr>
              <a:lnSpc>
                <a:spcPct val="100000"/>
              </a:lnSpc>
              <a:spcBef>
                <a:spcPts val="0"/>
              </a:spcBef>
              <a:spcAft>
                <a:spcPts val="600"/>
              </a:spcAft>
              <a:defRPr/>
            </a:pPr>
            <a:r>
              <a:rPr lang="en-US" sz="2400" i="1" dirty="0">
                <a:solidFill>
                  <a:schemeClr val="tx1"/>
                </a:solidFill>
                <a:effectLst/>
                <a:ea typeface="Verdana" panose="020B0604030504040204" pitchFamily="34" charset="0"/>
              </a:rPr>
              <a:t>Detachment</a:t>
            </a:r>
            <a:r>
              <a:rPr lang="en-US" sz="2400" dirty="0">
                <a:solidFill>
                  <a:schemeClr val="tx1"/>
                </a:solidFill>
                <a:effectLst/>
                <a:ea typeface="Verdana" panose="020B0604030504040204" pitchFamily="34" charset="0"/>
              </a:rPr>
              <a:t> and embolization to a downstream site</a:t>
            </a:r>
          </a:p>
        </p:txBody>
      </p:sp>
      <p:grpSp>
        <p:nvGrpSpPr>
          <p:cNvPr id="6" name="Group 5">
            <a:extLst>
              <a:ext uri="{FF2B5EF4-FFF2-40B4-BE49-F238E27FC236}">
                <a16:creationId xmlns:a16="http://schemas.microsoft.com/office/drawing/2014/main" id="{C2392B4C-C9C7-76B1-80AC-DA693BB68991}"/>
              </a:ext>
            </a:extLst>
          </p:cNvPr>
          <p:cNvGrpSpPr/>
          <p:nvPr/>
        </p:nvGrpSpPr>
        <p:grpSpPr>
          <a:xfrm>
            <a:off x="1182515" y="1316447"/>
            <a:ext cx="9423596" cy="5294581"/>
            <a:chOff x="1182719" y="1365154"/>
            <a:chExt cx="9396514" cy="5294581"/>
          </a:xfrm>
        </p:grpSpPr>
        <p:grpSp>
          <p:nvGrpSpPr>
            <p:cNvPr id="4" name="Group 3">
              <a:extLst>
                <a:ext uri="{FF2B5EF4-FFF2-40B4-BE49-F238E27FC236}">
                  <a16:creationId xmlns:a16="http://schemas.microsoft.com/office/drawing/2014/main" id="{9E385186-F2C0-720A-1580-5C5BCB2092C8}"/>
                </a:ext>
              </a:extLst>
            </p:cNvPr>
            <p:cNvGrpSpPr/>
            <p:nvPr/>
          </p:nvGrpSpPr>
          <p:grpSpPr>
            <a:xfrm>
              <a:off x="6893609" y="1365154"/>
              <a:ext cx="3685624" cy="5294581"/>
              <a:chOff x="4903444" y="1739707"/>
              <a:chExt cx="3685624" cy="5294581"/>
            </a:xfrm>
          </p:grpSpPr>
          <p:grpSp>
            <p:nvGrpSpPr>
              <p:cNvPr id="51204" name="Group 8">
                <a:extLst>
                  <a:ext uri="{FF2B5EF4-FFF2-40B4-BE49-F238E27FC236}">
                    <a16:creationId xmlns:a16="http://schemas.microsoft.com/office/drawing/2014/main" id="{695CE8D7-37C3-62CE-D663-16A3139C85A7}"/>
                  </a:ext>
                </a:extLst>
              </p:cNvPr>
              <p:cNvGrpSpPr>
                <a:grpSpLocks/>
              </p:cNvGrpSpPr>
              <p:nvPr/>
            </p:nvGrpSpPr>
            <p:grpSpPr bwMode="auto">
              <a:xfrm>
                <a:off x="4903444" y="1739707"/>
                <a:ext cx="3685624" cy="5294581"/>
                <a:chOff x="4710436" y="1702996"/>
                <a:chExt cx="3684490" cy="5295077"/>
              </a:xfrm>
            </p:grpSpPr>
            <p:pic>
              <p:nvPicPr>
                <p:cNvPr id="50183" name="Picture 4" descr="Emb PH, thr, old org (HE)">
                  <a:extLst>
                    <a:ext uri="{FF2B5EF4-FFF2-40B4-BE49-F238E27FC236}">
                      <a16:creationId xmlns:a16="http://schemas.microsoft.com/office/drawing/2014/main" id="{0AED38C3-9CD5-54FB-4E29-0C152E27D763}"/>
                    </a:ext>
                  </a:extLst>
                </p:cNvPr>
                <p:cNvPicPr>
                  <a:picLocks noChangeAspect="1" noChangeArrowheads="1"/>
                </p:cNvPicPr>
                <p:nvPr/>
              </p:nvPicPr>
              <p:blipFill rotWithShape="1">
                <a:blip r:embed="rId4">
                  <a:lum bright="-6000" contrast="6000"/>
                  <a:extLst>
                    <a:ext uri="{28A0092B-C50C-407E-A947-70E740481C1C}">
                      <a14:useLocalDpi xmlns:a14="http://schemas.microsoft.com/office/drawing/2010/main" val="0"/>
                    </a:ext>
                  </a:extLst>
                </a:blip>
                <a:srcRect l="1112" t="7656" b="6495"/>
                <a:stretch/>
              </p:blipFill>
              <p:spPr bwMode="auto">
                <a:xfrm>
                  <a:off x="4761047" y="1702996"/>
                  <a:ext cx="3595103" cy="470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TextBox 4">
                  <a:extLst>
                    <a:ext uri="{FF2B5EF4-FFF2-40B4-BE49-F238E27FC236}">
                      <a16:creationId xmlns:a16="http://schemas.microsoft.com/office/drawing/2014/main" id="{E46ACAEC-D5C7-B282-1CB9-F408A61866D7}"/>
                    </a:ext>
                  </a:extLst>
                </p:cNvPr>
                <p:cNvSpPr txBox="1">
                  <a:spLocks noChangeArrowheads="1"/>
                </p:cNvSpPr>
                <p:nvPr/>
              </p:nvSpPr>
              <p:spPr bwMode="auto">
                <a:xfrm>
                  <a:off x="4710436" y="6351681"/>
                  <a:ext cx="3684490" cy="64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800" dirty="0">
                      <a:latin typeface="Arial" panose="020B0604020202020204" pitchFamily="34" charset="0"/>
                      <a:cs typeface="Arial" panose="020B0604020202020204" pitchFamily="34" charset="0"/>
                    </a:rPr>
                    <a:t>H&amp;E of organized and recanalized</a:t>
                  </a:r>
                </a:p>
                <a:p>
                  <a:r>
                    <a:rPr lang="en-US" altLang="en-US" sz="1800" dirty="0">
                      <a:latin typeface="Arial" panose="020B0604020202020204" pitchFamily="34" charset="0"/>
                      <a:cs typeface="Arial" panose="020B0604020202020204" pitchFamily="34" charset="0"/>
                    </a:rPr>
                    <a:t>thrombus in a pulmonary artery</a:t>
                  </a:r>
                </a:p>
              </p:txBody>
            </p:sp>
            <p:sp>
              <p:nvSpPr>
                <p:cNvPr id="50185" name="Oval 5">
                  <a:extLst>
                    <a:ext uri="{FF2B5EF4-FFF2-40B4-BE49-F238E27FC236}">
                      <a16:creationId xmlns:a16="http://schemas.microsoft.com/office/drawing/2014/main" id="{21A609EC-8F34-F01D-E878-53AEB910F0B3}"/>
                    </a:ext>
                  </a:extLst>
                </p:cNvPr>
                <p:cNvSpPr>
                  <a:spLocks noChangeArrowheads="1"/>
                </p:cNvSpPr>
                <p:nvPr/>
              </p:nvSpPr>
              <p:spPr bwMode="auto">
                <a:xfrm>
                  <a:off x="5337706" y="2557025"/>
                  <a:ext cx="2429951" cy="3202085"/>
                </a:xfrm>
                <a:prstGeom prst="ellipse">
                  <a:avLst/>
                </a:prstGeom>
                <a:noFill/>
                <a:ln w="25400" algn="ctr">
                  <a:solidFill>
                    <a:schemeClr val="tx1"/>
                  </a:solidFill>
                  <a:prstDash val="sys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50186" name="TextBox 6">
                  <a:extLst>
                    <a:ext uri="{FF2B5EF4-FFF2-40B4-BE49-F238E27FC236}">
                      <a16:creationId xmlns:a16="http://schemas.microsoft.com/office/drawing/2014/main" id="{014AB555-AEAA-123C-0E05-EFB2583AE1C5}"/>
                    </a:ext>
                  </a:extLst>
                </p:cNvPr>
                <p:cNvSpPr txBox="1">
                  <a:spLocks noChangeArrowheads="1"/>
                </p:cNvSpPr>
                <p:nvPr/>
              </p:nvSpPr>
              <p:spPr bwMode="auto">
                <a:xfrm>
                  <a:off x="5753620" y="3239791"/>
                  <a:ext cx="1449619" cy="64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800" dirty="0">
                      <a:latin typeface="Arial" panose="020B0604020202020204" pitchFamily="34" charset="0"/>
                      <a:cs typeface="Arial" panose="020B0604020202020204" pitchFamily="34" charset="0"/>
                    </a:rPr>
                    <a:t>Recanalized</a:t>
                  </a:r>
                </a:p>
                <a:p>
                  <a:r>
                    <a:rPr lang="en-US" altLang="en-US" sz="1800" dirty="0">
                      <a:latin typeface="Arial" panose="020B0604020202020204" pitchFamily="34" charset="0"/>
                      <a:cs typeface="Arial" panose="020B0604020202020204" pitchFamily="34" charset="0"/>
                    </a:rPr>
                    <a:t>thrombus</a:t>
                  </a:r>
                </a:p>
              </p:txBody>
            </p:sp>
            <p:sp>
              <p:nvSpPr>
                <p:cNvPr id="50187" name="TextBox 7">
                  <a:extLst>
                    <a:ext uri="{FF2B5EF4-FFF2-40B4-BE49-F238E27FC236}">
                      <a16:creationId xmlns:a16="http://schemas.microsoft.com/office/drawing/2014/main" id="{E3C5E62B-50B0-77A9-C4B4-EA0EB3D3C005}"/>
                    </a:ext>
                  </a:extLst>
                </p:cNvPr>
                <p:cNvSpPr txBox="1">
                  <a:spLocks noChangeArrowheads="1"/>
                </p:cNvSpPr>
                <p:nvPr/>
              </p:nvSpPr>
              <p:spPr bwMode="auto">
                <a:xfrm>
                  <a:off x="6059086" y="4424934"/>
                  <a:ext cx="880511" cy="523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400" dirty="0">
                      <a:latin typeface="Arial" panose="020B0604020202020204" pitchFamily="34" charset="0"/>
                      <a:cs typeface="Arial" panose="020B0604020202020204" pitchFamily="34" charset="0"/>
                    </a:rPr>
                    <a:t>New lumen</a:t>
                  </a:r>
                </a:p>
              </p:txBody>
            </p:sp>
          </p:grpSp>
          <p:sp>
            <p:nvSpPr>
              <p:cNvPr id="3" name="TextBox 2">
                <a:extLst>
                  <a:ext uri="{FF2B5EF4-FFF2-40B4-BE49-F238E27FC236}">
                    <a16:creationId xmlns:a16="http://schemas.microsoft.com/office/drawing/2014/main" id="{BEA03C19-29B8-9926-11C4-E1FA0B987106}"/>
                  </a:ext>
                </a:extLst>
              </p:cNvPr>
              <p:cNvSpPr txBox="1"/>
              <p:nvPr/>
            </p:nvSpPr>
            <p:spPr>
              <a:xfrm>
                <a:off x="7147482" y="5589582"/>
                <a:ext cx="671513" cy="307975"/>
              </a:xfrm>
              <a:prstGeom prst="rect">
                <a:avLst/>
              </a:prstGeom>
              <a:noFill/>
            </p:spPr>
            <p:txBody>
              <a:bodyPr wrap="none">
                <a:spAutoFit/>
              </a:bodyPr>
              <a:lstStyle/>
              <a:p>
                <a:pPr>
                  <a:defRPr/>
                </a:pPr>
                <a:r>
                  <a:rPr lang="en-US" sz="14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Media</a:t>
                </a:r>
              </a:p>
            </p:txBody>
          </p:sp>
          <p:sp>
            <p:nvSpPr>
              <p:cNvPr id="11" name="TextBox 10">
                <a:extLst>
                  <a:ext uri="{FF2B5EF4-FFF2-40B4-BE49-F238E27FC236}">
                    <a16:creationId xmlns:a16="http://schemas.microsoft.com/office/drawing/2014/main" id="{DCE78CD5-4161-7B9D-91B4-0E54EFCB6CF3}"/>
                  </a:ext>
                </a:extLst>
              </p:cNvPr>
              <p:cNvSpPr txBox="1"/>
              <p:nvPr/>
            </p:nvSpPr>
            <p:spPr>
              <a:xfrm>
                <a:off x="7967667" y="5692512"/>
                <a:ext cx="582612" cy="307975"/>
              </a:xfrm>
              <a:prstGeom prst="rect">
                <a:avLst/>
              </a:prstGeom>
              <a:noFill/>
            </p:spPr>
            <p:txBody>
              <a:bodyPr wrap="none">
                <a:spAutoFit/>
              </a:bodyPr>
              <a:lstStyle/>
              <a:p>
                <a:pPr>
                  <a:defRPr/>
                </a:pPr>
                <a:r>
                  <a:rPr lang="en-US" sz="1400" dirty="0">
                    <a:latin typeface="+mj-lt"/>
                    <a:ea typeface="ＭＳ Ｐゴシック" panose="020B0600070205080204" pitchFamily="34" charset="-128"/>
                  </a:rPr>
                  <a:t>Lung</a:t>
                </a:r>
              </a:p>
            </p:txBody>
          </p:sp>
        </p:grpSp>
        <p:sp>
          <p:nvSpPr>
            <p:cNvPr id="5" name="Content Placeholder 1">
              <a:extLst>
                <a:ext uri="{FF2B5EF4-FFF2-40B4-BE49-F238E27FC236}">
                  <a16:creationId xmlns:a16="http://schemas.microsoft.com/office/drawing/2014/main" id="{616BD69A-A4CB-6B3A-9DF1-2C4E570351C5}"/>
                </a:ext>
              </a:extLst>
            </p:cNvPr>
            <p:cNvSpPr txBox="1">
              <a:spLocks/>
            </p:cNvSpPr>
            <p:nvPr/>
          </p:nvSpPr>
          <p:spPr bwMode="auto">
            <a:xfrm>
              <a:off x="1182719" y="3583067"/>
              <a:ext cx="5612844" cy="2199337"/>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marL="0" indent="0">
                <a:buFont typeface="Symbol" panose="05050102010706020507" pitchFamily="18" charset="2"/>
                <a:buNone/>
                <a:defRPr/>
              </a:pPr>
              <a:endParaRPr lang="en-US" kern="0" dirty="0">
                <a:latin typeface="Arial" panose="020B0604020202020204" pitchFamily="34" charset="0"/>
                <a:ea typeface="Verdana" panose="020B0604030504040204" pitchFamily="34" charset="0"/>
              </a:endParaRPr>
            </a:p>
            <a:p>
              <a:pPr>
                <a:lnSpc>
                  <a:spcPct val="100000"/>
                </a:lnSpc>
                <a:spcBef>
                  <a:spcPts val="0"/>
                </a:spcBef>
                <a:spcAft>
                  <a:spcPts val="600"/>
                </a:spcAft>
                <a:defRPr/>
              </a:pPr>
              <a:r>
                <a:rPr lang="en-US" sz="2400" i="1" kern="0" dirty="0">
                  <a:solidFill>
                    <a:schemeClr val="tx1"/>
                  </a:solidFill>
                  <a:effectLst/>
                  <a:ea typeface="Verdana" panose="020B0604030504040204" pitchFamily="34" charset="0"/>
                </a:rPr>
                <a:t>Organization</a:t>
              </a:r>
              <a:r>
                <a:rPr lang="en-US" sz="2400" kern="0" dirty="0">
                  <a:solidFill>
                    <a:schemeClr val="tx1"/>
                  </a:solidFill>
                  <a:effectLst/>
                  <a:ea typeface="Verdana" panose="020B0604030504040204" pitchFamily="34" charset="0"/>
                </a:rPr>
                <a:t> (i.e., ingrowth of endothelial and connective tissue cells) sometimes with </a:t>
              </a:r>
              <a:r>
                <a:rPr lang="en-US" sz="2400" i="1" kern="0" dirty="0">
                  <a:solidFill>
                    <a:schemeClr val="tx1"/>
                  </a:solidFill>
                  <a:effectLst/>
                  <a:ea typeface="Verdana" panose="020B0604030504040204" pitchFamily="34" charset="0"/>
                </a:rPr>
                <a:t>recanalization</a:t>
              </a:r>
              <a:r>
                <a:rPr lang="en-US" sz="2400" kern="0" dirty="0">
                  <a:solidFill>
                    <a:schemeClr val="tx1"/>
                  </a:solidFill>
                  <a:effectLst/>
                  <a:ea typeface="Verdana" panose="020B0604030504040204" pitchFamily="34" charset="0"/>
                </a:rPr>
                <a:t> forming one or more new lumens</a:t>
              </a:r>
            </a:p>
          </p:txBody>
        </p:sp>
      </p:grpSp>
    </p:spTree>
  </p:cSld>
  <p:clrMapOvr>
    <a:overrideClrMapping bg1="lt1" tx1="dk1" bg2="lt2" tx2="dk2" accent1="accent1" accent2="accent2" accent3="accent3" accent4="accent4" accent5="accent5" accent6="accent6" hlink="hlink" folHlink="folHlink"/>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9790-5564-CA01-52E7-7FB7C9D627CA}"/>
              </a:ext>
            </a:extLst>
          </p:cNvPr>
          <p:cNvSpPr>
            <a:spLocks noGrp="1"/>
          </p:cNvSpPr>
          <p:nvPr>
            <p:ph type="title"/>
          </p:nvPr>
        </p:nvSpPr>
        <p:spPr>
          <a:xfrm>
            <a:off x="1631216" y="232568"/>
            <a:ext cx="8929567" cy="1090613"/>
          </a:xfrm>
        </p:spPr>
        <p:txBody>
          <a:bodyPr/>
          <a:lstStyle/>
          <a:p>
            <a:r>
              <a:rPr lang="en-US" i="0" dirty="0">
                <a:solidFill>
                  <a:schemeClr val="tx1"/>
                </a:solidFill>
                <a:effectLst/>
                <a:latin typeface="+mn-lt"/>
              </a:rPr>
              <a:t>Purposeful Review of Endogenous Fibrinolysis and Thrombolysis</a:t>
            </a:r>
          </a:p>
        </p:txBody>
      </p:sp>
      <p:sp>
        <p:nvSpPr>
          <p:cNvPr id="3" name="Content Placeholder 2">
            <a:extLst>
              <a:ext uri="{FF2B5EF4-FFF2-40B4-BE49-F238E27FC236}">
                <a16:creationId xmlns:a16="http://schemas.microsoft.com/office/drawing/2014/main" id="{7990A481-FE77-55AF-A911-FABC73C0FC9F}"/>
              </a:ext>
            </a:extLst>
          </p:cNvPr>
          <p:cNvSpPr>
            <a:spLocks noGrp="1"/>
          </p:cNvSpPr>
          <p:nvPr>
            <p:ph idx="1"/>
          </p:nvPr>
        </p:nvSpPr>
        <p:spPr>
          <a:xfrm>
            <a:off x="6011023" y="1991289"/>
            <a:ext cx="5747085" cy="4132262"/>
          </a:xfrm>
        </p:spPr>
        <p:txBody>
          <a:bodyPr/>
          <a:lstStyle/>
          <a:p>
            <a:pPr marL="0" indent="0">
              <a:lnSpc>
                <a:spcPct val="100000"/>
              </a:lnSpc>
              <a:spcBef>
                <a:spcPts val="0"/>
              </a:spcBef>
              <a:spcAft>
                <a:spcPts val="600"/>
              </a:spcAft>
              <a:buNone/>
            </a:pPr>
            <a:r>
              <a:rPr lang="en-US" sz="2400" b="1" dirty="0">
                <a:solidFill>
                  <a:schemeClr val="tx1"/>
                </a:solidFill>
                <a:effectLst/>
              </a:rPr>
              <a:t>Mechanism</a:t>
            </a:r>
          </a:p>
          <a:p>
            <a:pPr marL="457200" indent="-457200">
              <a:lnSpc>
                <a:spcPct val="100000"/>
              </a:lnSpc>
              <a:spcBef>
                <a:spcPts val="0"/>
              </a:spcBef>
              <a:spcAft>
                <a:spcPts val="600"/>
              </a:spcAft>
              <a:buFont typeface="+mj-lt"/>
              <a:buAutoNum type="arabicPeriod"/>
            </a:pPr>
            <a:r>
              <a:rPr lang="en-US" sz="2400" dirty="0">
                <a:solidFill>
                  <a:schemeClr val="tx1"/>
                </a:solidFill>
                <a:effectLst/>
              </a:rPr>
              <a:t>Plasminogen is secreted by the liver and binds to fibrin clots </a:t>
            </a:r>
          </a:p>
          <a:p>
            <a:pPr marL="457200" indent="-457200">
              <a:lnSpc>
                <a:spcPct val="100000"/>
              </a:lnSpc>
              <a:spcBef>
                <a:spcPts val="0"/>
              </a:spcBef>
              <a:spcAft>
                <a:spcPts val="600"/>
              </a:spcAft>
              <a:buFont typeface="+mj-lt"/>
              <a:buAutoNum type="arabicPeriod"/>
            </a:pPr>
            <a:r>
              <a:rPr lang="en-US" sz="2400" dirty="0">
                <a:solidFill>
                  <a:schemeClr val="tx1"/>
                </a:solidFill>
                <a:effectLst/>
              </a:rPr>
              <a:t>tPA attaches to fibrin on the clot via its fibronectin and EGFR domains.</a:t>
            </a:r>
          </a:p>
          <a:p>
            <a:pPr marL="457200" indent="-457200">
              <a:lnSpc>
                <a:spcPct val="100000"/>
              </a:lnSpc>
              <a:spcBef>
                <a:spcPts val="0"/>
              </a:spcBef>
              <a:spcAft>
                <a:spcPts val="600"/>
              </a:spcAft>
              <a:buFont typeface="+mj-lt"/>
              <a:buAutoNum type="arabicPeriod"/>
            </a:pPr>
            <a:r>
              <a:rPr lang="en-US" sz="2400" dirty="0">
                <a:solidFill>
                  <a:schemeClr val="tx1"/>
                </a:solidFill>
                <a:effectLst/>
              </a:rPr>
              <a:t>It activates fibrin-bound plasminogen and generates plasmin </a:t>
            </a:r>
          </a:p>
          <a:p>
            <a:pPr marL="457200" indent="-457200">
              <a:lnSpc>
                <a:spcPct val="100000"/>
              </a:lnSpc>
              <a:spcBef>
                <a:spcPts val="0"/>
              </a:spcBef>
              <a:spcAft>
                <a:spcPts val="600"/>
              </a:spcAft>
              <a:buFont typeface="+mj-lt"/>
              <a:buAutoNum type="arabicPeriod"/>
            </a:pPr>
            <a:r>
              <a:rPr lang="en-US" sz="2400" dirty="0">
                <a:solidFill>
                  <a:schemeClr val="tx1"/>
                </a:solidFill>
                <a:effectLst/>
              </a:rPr>
              <a:t>Plasmin cleaves fibrin with dissolution of clot</a:t>
            </a:r>
          </a:p>
        </p:txBody>
      </p:sp>
      <p:sp>
        <p:nvSpPr>
          <p:cNvPr id="4" name="Content Placeholder 2">
            <a:extLst>
              <a:ext uri="{FF2B5EF4-FFF2-40B4-BE49-F238E27FC236}">
                <a16:creationId xmlns:a16="http://schemas.microsoft.com/office/drawing/2014/main" id="{1BC84A65-484D-E80F-CE70-14D007B0DDB2}"/>
              </a:ext>
            </a:extLst>
          </p:cNvPr>
          <p:cNvSpPr txBox="1">
            <a:spLocks/>
          </p:cNvSpPr>
          <p:nvPr/>
        </p:nvSpPr>
        <p:spPr bwMode="auto">
          <a:xfrm>
            <a:off x="684133" y="1991289"/>
            <a:ext cx="4921537" cy="41322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marL="285750" indent="-285750">
              <a:lnSpc>
                <a:spcPct val="100000"/>
              </a:lnSpc>
              <a:spcBef>
                <a:spcPts val="0"/>
              </a:spcBef>
              <a:spcAft>
                <a:spcPts val="600"/>
              </a:spcAft>
            </a:pPr>
            <a:r>
              <a:rPr lang="en-US" sz="2400" b="1" kern="0" dirty="0">
                <a:solidFill>
                  <a:schemeClr val="tx1"/>
                </a:solidFill>
                <a:effectLst/>
              </a:rPr>
              <a:t>Tissue plasminogen activator (tPA)</a:t>
            </a:r>
            <a:r>
              <a:rPr lang="en-US" sz="2400" kern="0" dirty="0">
                <a:solidFill>
                  <a:schemeClr val="tx1"/>
                </a:solidFill>
                <a:effectLst/>
              </a:rPr>
              <a:t>,</a:t>
            </a:r>
            <a:r>
              <a:rPr lang="en-US" sz="2400" b="1" kern="0" dirty="0">
                <a:solidFill>
                  <a:schemeClr val="tx1"/>
                </a:solidFill>
                <a:effectLst/>
              </a:rPr>
              <a:t> </a:t>
            </a:r>
            <a:r>
              <a:rPr lang="en-US" sz="2400" kern="0" dirty="0">
                <a:solidFill>
                  <a:schemeClr val="tx1"/>
                </a:solidFill>
                <a:effectLst/>
              </a:rPr>
              <a:t>a serine protease, considered essential for the dissolution  intravascular thrombi</a:t>
            </a:r>
          </a:p>
          <a:p>
            <a:pPr marL="285750" indent="-285750">
              <a:lnSpc>
                <a:spcPct val="100000"/>
              </a:lnSpc>
              <a:spcBef>
                <a:spcPts val="0"/>
              </a:spcBef>
              <a:spcAft>
                <a:spcPts val="600"/>
              </a:spcAft>
            </a:pPr>
            <a:r>
              <a:rPr lang="en-US" sz="2400" kern="0" dirty="0">
                <a:solidFill>
                  <a:schemeClr val="tx1"/>
                </a:solidFill>
                <a:effectLst/>
              </a:rPr>
              <a:t>Synthesized by ECs and acts intravascularly</a:t>
            </a:r>
          </a:p>
          <a:p>
            <a:pPr marL="285750" indent="-285750">
              <a:lnSpc>
                <a:spcPct val="100000"/>
              </a:lnSpc>
              <a:spcBef>
                <a:spcPts val="0"/>
              </a:spcBef>
              <a:spcAft>
                <a:spcPts val="1200"/>
              </a:spcAft>
            </a:pPr>
            <a:endParaRPr lang="en-US" sz="2000" kern="0" dirty="0">
              <a:solidFill>
                <a:schemeClr val="tx1"/>
              </a:solidFill>
              <a:effectLst/>
            </a:endParaRPr>
          </a:p>
        </p:txBody>
      </p:sp>
    </p:spTree>
    <p:extLst>
      <p:ext uri="{BB962C8B-B14F-4D97-AF65-F5344CB8AC3E}">
        <p14:creationId xmlns:p14="http://schemas.microsoft.com/office/powerpoint/2010/main" val="271031394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1F4BF43-5B70-6798-6F63-A6853D1C2740}"/>
              </a:ext>
            </a:extLst>
          </p:cNvPr>
          <p:cNvGraphicFramePr>
            <a:graphicFrameLocks noGrp="1"/>
          </p:cNvGraphicFramePr>
          <p:nvPr>
            <p:extLst>
              <p:ext uri="{D42A27DB-BD31-4B8C-83A1-F6EECF244321}">
                <p14:modId xmlns:p14="http://schemas.microsoft.com/office/powerpoint/2010/main" val="1560987066"/>
              </p:ext>
            </p:extLst>
          </p:nvPr>
        </p:nvGraphicFramePr>
        <p:xfrm>
          <a:off x="495300" y="1332201"/>
          <a:ext cx="11201400" cy="5262135"/>
        </p:xfrm>
        <a:graphic>
          <a:graphicData uri="http://schemas.openxmlformats.org/drawingml/2006/table">
            <a:tbl>
              <a:tblPr firstRow="1" bandRow="1">
                <a:tableStyleId>{5C22544A-7EE6-4342-B048-85BDC9FD1C3A}</a:tableStyleId>
              </a:tblPr>
              <a:tblGrid>
                <a:gridCol w="1688502">
                  <a:extLst>
                    <a:ext uri="{9D8B030D-6E8A-4147-A177-3AD203B41FA5}">
                      <a16:colId xmlns:a16="http://schemas.microsoft.com/office/drawing/2014/main" val="20000"/>
                    </a:ext>
                  </a:extLst>
                </a:gridCol>
                <a:gridCol w="1796527">
                  <a:extLst>
                    <a:ext uri="{9D8B030D-6E8A-4147-A177-3AD203B41FA5}">
                      <a16:colId xmlns:a16="http://schemas.microsoft.com/office/drawing/2014/main" val="20001"/>
                    </a:ext>
                  </a:extLst>
                </a:gridCol>
                <a:gridCol w="1747080">
                  <a:extLst>
                    <a:ext uri="{9D8B030D-6E8A-4147-A177-3AD203B41FA5}">
                      <a16:colId xmlns:a16="http://schemas.microsoft.com/office/drawing/2014/main" val="20002"/>
                    </a:ext>
                  </a:extLst>
                </a:gridCol>
                <a:gridCol w="1318850">
                  <a:extLst>
                    <a:ext uri="{9D8B030D-6E8A-4147-A177-3AD203B41FA5}">
                      <a16:colId xmlns:a16="http://schemas.microsoft.com/office/drawing/2014/main" val="20003"/>
                    </a:ext>
                  </a:extLst>
                </a:gridCol>
                <a:gridCol w="4650441">
                  <a:extLst>
                    <a:ext uri="{9D8B030D-6E8A-4147-A177-3AD203B41FA5}">
                      <a16:colId xmlns:a16="http://schemas.microsoft.com/office/drawing/2014/main" val="20004"/>
                    </a:ext>
                  </a:extLst>
                </a:gridCol>
              </a:tblGrid>
              <a:tr h="461283">
                <a:tc>
                  <a:txBody>
                    <a:bodyPr/>
                    <a:lstStyle/>
                    <a:p>
                      <a:r>
                        <a:rPr lang="en-US" sz="20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Molecule</a:t>
                      </a:r>
                    </a:p>
                  </a:txBody>
                  <a:tcPr marL="91428" marR="91428" marT="45736" marB="45736"/>
                </a:tc>
                <a:tc>
                  <a:txBody>
                    <a:bodyPr/>
                    <a:lstStyle/>
                    <a:p>
                      <a:r>
                        <a:rPr lang="en-US" sz="20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Other Names</a:t>
                      </a:r>
                    </a:p>
                  </a:txBody>
                  <a:tcPr marL="91428" marR="91428" marT="45736" marB="45736"/>
                </a:tc>
                <a:tc>
                  <a:txBody>
                    <a:bodyPr/>
                    <a:lstStyle/>
                    <a:p>
                      <a:r>
                        <a:rPr lang="en-US" sz="20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a:t>
                      </a:r>
                    </a:p>
                  </a:txBody>
                  <a:tcPr marL="91428" marR="91428" marT="45736" marB="45736"/>
                </a:tc>
                <a:tc>
                  <a:txBody>
                    <a:bodyPr/>
                    <a:lstStyle/>
                    <a:p>
                      <a:r>
                        <a:rPr lang="en-US" sz="20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Synthesis</a:t>
                      </a:r>
                    </a:p>
                  </a:txBody>
                  <a:tcPr marL="91428" marR="91428" marT="45736" marB="45736"/>
                </a:tc>
                <a:tc>
                  <a:txBody>
                    <a:bodyPr/>
                    <a:lstStyle/>
                    <a:p>
                      <a:r>
                        <a:rPr lang="en-US" sz="20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Roles</a:t>
                      </a:r>
                    </a:p>
                  </a:txBody>
                  <a:tcPr marL="91428" marR="91428" marT="45736" marB="45736"/>
                </a:tc>
                <a:extLst>
                  <a:ext uri="{0D108BD9-81ED-4DB2-BD59-A6C34878D82A}">
                    <a16:rowId xmlns:a16="http://schemas.microsoft.com/office/drawing/2014/main" val="10000"/>
                  </a:ext>
                </a:extLst>
              </a:tr>
              <a:tr h="426828">
                <a:tc>
                  <a:txBody>
                    <a:bodyPr/>
                    <a:lstStyle/>
                    <a:p>
                      <a:r>
                        <a:rPr lang="en-US" sz="1400" b="0" dirty="0">
                          <a:latin typeface="Arial" panose="020B0604020202020204" pitchFamily="34" charset="0"/>
                          <a:cs typeface="Arial" panose="020B0604020202020204" pitchFamily="34" charset="0"/>
                        </a:rPr>
                        <a:t>Plasmin</a:t>
                      </a:r>
                    </a:p>
                  </a:txBody>
                  <a:tcPr marL="91428" marR="91428" marT="45736" marB="45736"/>
                </a:tc>
                <a:tc>
                  <a:txBody>
                    <a:bodyPr/>
                    <a:lstStyle/>
                    <a:p>
                      <a:endParaRPr lang="en-US" sz="1400" b="0" dirty="0">
                        <a:latin typeface="Arial" panose="020B0604020202020204" pitchFamily="34" charset="0"/>
                        <a:cs typeface="Arial" panose="020B0604020202020204" pitchFamily="34" charset="0"/>
                      </a:endParaRPr>
                    </a:p>
                  </a:txBody>
                  <a:tcPr marL="91428" marR="91428" marT="45736" marB="45736"/>
                </a:tc>
                <a:tc>
                  <a:txBody>
                    <a:bodyPr/>
                    <a:lstStyle/>
                    <a:p>
                      <a:r>
                        <a:rPr lang="en-US" sz="1400" b="0" dirty="0">
                          <a:solidFill>
                            <a:srgbClr val="FF0000"/>
                          </a:solidFill>
                          <a:latin typeface="Arial" panose="020B0604020202020204" pitchFamily="34" charset="0"/>
                          <a:cs typeface="Arial" panose="020B0604020202020204" pitchFamily="34" charset="0"/>
                        </a:rPr>
                        <a:t>Serine protease</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Liver as plasminogen</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baseline="0" dirty="0">
                          <a:latin typeface="Arial" panose="020B0604020202020204" pitchFamily="34" charset="0"/>
                          <a:cs typeface="Arial" panose="020B0604020202020204" pitchFamily="34" charset="0"/>
                        </a:rPr>
                        <a:t>Plasminogen binds to fibrin in fibrin clots, which increases its susceptibility to TPA and other plasminogen activators. Plasmin promotes fibrinolysis </a:t>
                      </a:r>
                      <a:r>
                        <a:rPr lang="en-US" sz="1400" b="0" dirty="0">
                          <a:latin typeface="Arial" panose="020B0604020202020204" pitchFamily="34" charset="0"/>
                          <a:cs typeface="Arial" panose="020B0604020202020204" pitchFamily="34" charset="0"/>
                        </a:rPr>
                        <a:t>but plays many biological functions. It </a:t>
                      </a:r>
                      <a:r>
                        <a:rPr lang="en-US" sz="1400" b="0" baseline="0" dirty="0">
                          <a:latin typeface="Arial" panose="020B0604020202020204" pitchFamily="34" charset="0"/>
                          <a:cs typeface="Arial" panose="020B0604020202020204" pitchFamily="34" charset="0"/>
                        </a:rPr>
                        <a:t>is inactivated by </a:t>
                      </a:r>
                      <a:r>
                        <a:rPr lang="en-US" sz="1400" b="0" baseline="0" dirty="0">
                          <a:latin typeface="Symbol" panose="05050102010706020507" pitchFamily="18" charset="2"/>
                          <a:cs typeface="Arial" panose="020B0604020202020204" pitchFamily="34" charset="0"/>
                        </a:rPr>
                        <a:t>a</a:t>
                      </a:r>
                      <a:r>
                        <a:rPr lang="en-US" sz="1400" b="0" baseline="0" dirty="0">
                          <a:latin typeface="Arial" panose="020B0604020202020204" pitchFamily="34" charset="0"/>
                          <a:cs typeface="Arial" panose="020B0604020202020204" pitchFamily="34" charset="0"/>
                        </a:rPr>
                        <a:t>2 macroglobulin and </a:t>
                      </a:r>
                      <a:r>
                        <a:rPr lang="en-US" sz="1400" b="0" baseline="0" dirty="0">
                          <a:latin typeface="Symbol" panose="05050102010706020507" pitchFamily="18" charset="2"/>
                          <a:cs typeface="Arial" panose="020B0604020202020204" pitchFamily="34" charset="0"/>
                        </a:rPr>
                        <a:t>a</a:t>
                      </a:r>
                      <a:r>
                        <a:rPr lang="en-US" sz="1400" b="0" baseline="0" dirty="0">
                          <a:latin typeface="Arial" panose="020B0604020202020204" pitchFamily="34" charset="0"/>
                          <a:cs typeface="Arial" panose="020B0604020202020204" pitchFamily="34" charset="0"/>
                        </a:rPr>
                        <a:t>2-antiplasmin.  </a:t>
                      </a:r>
                      <a:endParaRPr lang="en-US" sz="1400" b="0" dirty="0">
                        <a:latin typeface="Arial" panose="020B0604020202020204" pitchFamily="34" charset="0"/>
                        <a:cs typeface="Arial" panose="020B0604020202020204" pitchFamily="34" charset="0"/>
                      </a:endParaRPr>
                    </a:p>
                  </a:txBody>
                  <a:tcPr marL="91428" marR="91428" marT="45736" marB="45736"/>
                </a:tc>
                <a:extLst>
                  <a:ext uri="{0D108BD9-81ED-4DB2-BD59-A6C34878D82A}">
                    <a16:rowId xmlns:a16="http://schemas.microsoft.com/office/drawing/2014/main" val="10001"/>
                  </a:ext>
                </a:extLst>
              </a:tr>
              <a:tr h="762154">
                <a:tc>
                  <a:txBody>
                    <a:bodyPr/>
                    <a:lstStyle/>
                    <a:p>
                      <a:r>
                        <a:rPr lang="en-US" sz="1400" b="0" dirty="0">
                          <a:latin typeface="Arial" panose="020B0604020202020204" pitchFamily="34" charset="0"/>
                          <a:cs typeface="Arial" panose="020B0604020202020204" pitchFamily="34" charset="0"/>
                        </a:rPr>
                        <a:t>Tissue plasminogen activator</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tPA or TPA</a:t>
                      </a:r>
                    </a:p>
                  </a:txBody>
                  <a:tcPr marL="91428" marR="91428" marT="45736" marB="45736"/>
                </a:tc>
                <a:tc>
                  <a:txBody>
                    <a:bodyPr/>
                    <a:lstStyle/>
                    <a:p>
                      <a:r>
                        <a:rPr lang="en-US" sz="1400" b="0" dirty="0">
                          <a:solidFill>
                            <a:srgbClr val="FF0000"/>
                          </a:solidFill>
                          <a:latin typeface="Arial" panose="020B0604020202020204" pitchFamily="34" charset="0"/>
                          <a:cs typeface="Arial" panose="020B0604020202020204" pitchFamily="34" charset="0"/>
                        </a:rPr>
                        <a:t>Serine protease</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Endothelial cells</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Promotes fibrinolysis by converting </a:t>
                      </a:r>
                      <a:r>
                        <a:rPr lang="en-US" sz="1400" b="0" i="1" dirty="0">
                          <a:latin typeface="Arial" panose="020B0604020202020204" pitchFamily="34" charset="0"/>
                          <a:cs typeface="Arial" panose="020B0604020202020204" pitchFamily="34" charset="0"/>
                        </a:rPr>
                        <a:t>fibrin bound plasminogen </a:t>
                      </a:r>
                      <a:r>
                        <a:rPr lang="en-US" sz="1400" b="0" dirty="0">
                          <a:latin typeface="Arial" panose="020B0604020202020204" pitchFamily="34" charset="0"/>
                          <a:cs typeface="Arial" panose="020B0604020202020204" pitchFamily="34" charset="0"/>
                        </a:rPr>
                        <a:t>to plasmin.  Recombinant forms are used clinically to disrupt clots. Inhibited by PAIs.  There are other plasminogen activators, e.g.,</a:t>
                      </a:r>
                      <a:r>
                        <a:rPr lang="en-US" sz="1400" b="0" baseline="0" dirty="0">
                          <a:latin typeface="Arial" panose="020B0604020202020204" pitchFamily="34" charset="0"/>
                          <a:cs typeface="Arial" panose="020B0604020202020204" pitchFamily="34" charset="0"/>
                        </a:rPr>
                        <a:t> urokinase (uPA).</a:t>
                      </a:r>
                      <a:endParaRPr lang="en-US" sz="1400" b="0" dirty="0">
                        <a:latin typeface="Arial" panose="020B0604020202020204" pitchFamily="34" charset="0"/>
                        <a:cs typeface="Arial" panose="020B0604020202020204" pitchFamily="34" charset="0"/>
                      </a:endParaRPr>
                    </a:p>
                  </a:txBody>
                  <a:tcPr marL="91428" marR="91428" marT="45736" marB="45736"/>
                </a:tc>
                <a:extLst>
                  <a:ext uri="{0D108BD9-81ED-4DB2-BD59-A6C34878D82A}">
                    <a16:rowId xmlns:a16="http://schemas.microsoft.com/office/drawing/2014/main" val="10002"/>
                  </a:ext>
                </a:extLst>
              </a:tr>
              <a:tr h="594484">
                <a:tc>
                  <a:txBody>
                    <a:bodyPr/>
                    <a:lstStyle/>
                    <a:p>
                      <a:r>
                        <a:rPr lang="en-US" sz="1400" b="0" dirty="0">
                          <a:latin typeface="Arial" panose="020B0604020202020204" pitchFamily="34" charset="0"/>
                          <a:cs typeface="Arial" panose="020B0604020202020204" pitchFamily="34" charset="0"/>
                        </a:rPr>
                        <a:t>Factor XIIa</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Hageman factor</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FF0000"/>
                          </a:solidFill>
                          <a:latin typeface="Arial" panose="020B0604020202020204" pitchFamily="34" charset="0"/>
                          <a:cs typeface="Arial" panose="020B0604020202020204" pitchFamily="34" charset="0"/>
                        </a:rPr>
                        <a:t>Serine protease</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Liver</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Can generate plasmin from plasminogen*</a:t>
                      </a:r>
                    </a:p>
                  </a:txBody>
                  <a:tcPr marL="91428" marR="91428" marT="45736" marB="45736"/>
                </a:tc>
                <a:extLst>
                  <a:ext uri="{0D108BD9-81ED-4DB2-BD59-A6C34878D82A}">
                    <a16:rowId xmlns:a16="http://schemas.microsoft.com/office/drawing/2014/main" val="3763668488"/>
                  </a:ext>
                </a:extLst>
              </a:tr>
              <a:tr h="594484">
                <a:tc>
                  <a:txBody>
                    <a:bodyPr/>
                    <a:lstStyle/>
                    <a:p>
                      <a:r>
                        <a:rPr lang="en-US" sz="1400" b="0" dirty="0">
                          <a:latin typeface="Arial" panose="020B0604020202020204" pitchFamily="34" charset="0"/>
                          <a:cs typeface="Arial" panose="020B0604020202020204" pitchFamily="34" charset="0"/>
                        </a:rPr>
                        <a:t>Plasminogen activator inhibitors</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PAI</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SERPIN – protease inhibitor</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Activated endothelial cells</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Inhibits fibrinolysis by inhibiting</a:t>
                      </a:r>
                      <a:r>
                        <a:rPr lang="en-US" sz="1400" b="0" baseline="0" dirty="0">
                          <a:latin typeface="Arial" panose="020B0604020202020204" pitchFamily="34" charset="0"/>
                          <a:cs typeface="Arial" panose="020B0604020202020204" pitchFamily="34" charset="0"/>
                        </a:rPr>
                        <a:t> plasminogen activator, i.e., a procoagulant effect</a:t>
                      </a:r>
                      <a:endParaRPr lang="en-US" sz="1400" b="0" dirty="0">
                        <a:latin typeface="Arial" panose="020B0604020202020204" pitchFamily="34" charset="0"/>
                        <a:cs typeface="Arial" panose="020B0604020202020204" pitchFamily="34" charset="0"/>
                      </a:endParaRPr>
                    </a:p>
                  </a:txBody>
                  <a:tcPr marL="91428" marR="91428" marT="45736" marB="45736"/>
                </a:tc>
                <a:extLst>
                  <a:ext uri="{0D108BD9-81ED-4DB2-BD59-A6C34878D82A}">
                    <a16:rowId xmlns:a16="http://schemas.microsoft.com/office/drawing/2014/main" val="10003"/>
                  </a:ext>
                </a:extLst>
              </a:tr>
              <a:tr h="1095797">
                <a:tc>
                  <a:txBody>
                    <a:bodyPr/>
                    <a:lstStyle/>
                    <a:p>
                      <a:r>
                        <a:rPr lang="en-US" sz="1400" b="0" dirty="0">
                          <a:latin typeface="Arial" panose="020B0604020202020204" pitchFamily="34" charset="0"/>
                          <a:cs typeface="Arial" panose="020B0604020202020204" pitchFamily="34" charset="0"/>
                        </a:rPr>
                        <a:t>Thrombin</a:t>
                      </a:r>
                      <a:r>
                        <a:rPr lang="en-US" sz="1400" b="0" baseline="0" dirty="0">
                          <a:latin typeface="Arial" panose="020B0604020202020204" pitchFamily="34" charset="0"/>
                          <a:cs typeface="Arial" panose="020B0604020202020204" pitchFamily="34" charset="0"/>
                        </a:rPr>
                        <a:t> A</a:t>
                      </a:r>
                      <a:r>
                        <a:rPr lang="en-US" sz="1400" b="0" dirty="0">
                          <a:latin typeface="Arial" panose="020B0604020202020204" pitchFamily="34" charset="0"/>
                          <a:cs typeface="Arial" panose="020B0604020202020204" pitchFamily="34" charset="0"/>
                        </a:rPr>
                        <a:t>ctivatable</a:t>
                      </a:r>
                      <a:r>
                        <a:rPr lang="en-US" sz="1400" b="0" baseline="0" dirty="0">
                          <a:latin typeface="Arial" panose="020B0604020202020204" pitchFamily="34" charset="0"/>
                          <a:cs typeface="Arial" panose="020B0604020202020204" pitchFamily="34" charset="0"/>
                        </a:rPr>
                        <a:t> Fibrinolysis Inhibitor</a:t>
                      </a:r>
                      <a:endParaRPr lang="en-US" sz="1400" b="0" dirty="0">
                        <a:latin typeface="Arial" panose="020B0604020202020204" pitchFamily="34" charset="0"/>
                        <a:cs typeface="Arial" panose="020B0604020202020204" pitchFamily="34" charset="0"/>
                      </a:endParaRPr>
                    </a:p>
                  </a:txBody>
                  <a:tcPr marL="91428" marR="91428" marT="45736" marB="45736"/>
                </a:tc>
                <a:tc>
                  <a:txBody>
                    <a:bodyPr/>
                    <a:lstStyle/>
                    <a:p>
                      <a:r>
                        <a:rPr lang="en-US" sz="1400" b="0" dirty="0">
                          <a:latin typeface="Arial" panose="020B0604020202020204" pitchFamily="34" charset="0"/>
                          <a:cs typeface="Arial" panose="020B0604020202020204" pitchFamily="34" charset="0"/>
                        </a:rPr>
                        <a:t>TAFI, Carboxypeptidase B2</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Carboxy-peptidase</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Liver</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Inhibits fibrinolysis.</a:t>
                      </a:r>
                      <a:r>
                        <a:rPr lang="en-US" sz="1400" b="0" baseline="0" dirty="0">
                          <a:latin typeface="Arial" panose="020B0604020202020204" pitchFamily="34" charset="0"/>
                          <a:cs typeface="Arial" panose="020B0604020202020204" pitchFamily="34" charset="0"/>
                        </a:rPr>
                        <a:t> </a:t>
                      </a:r>
                      <a:r>
                        <a:rPr lang="en-US" sz="1400" b="0" dirty="0">
                          <a:latin typeface="Arial" panose="020B0604020202020204" pitchFamily="34" charset="0"/>
                          <a:cs typeface="Arial" panose="020B0604020202020204" pitchFamily="34" charset="0"/>
                        </a:rPr>
                        <a:t>TAFI removes C-terminal binding sites on fibrin for tPA and plasminogen, decreasing the ability of fibrin to stimulate fibrinolysis. Elevated levels of TAFI have been associated with an increased risk of venous thrombosis.  Thrombin activation is</a:t>
                      </a:r>
                      <a:r>
                        <a:rPr lang="en-US" sz="1400" b="0" baseline="0" dirty="0">
                          <a:latin typeface="Arial" panose="020B0604020202020204" pitchFamily="34" charset="0"/>
                          <a:cs typeface="Arial" panose="020B0604020202020204" pitchFamily="34" charset="0"/>
                        </a:rPr>
                        <a:t> mediated by TM/thrombin complex</a:t>
                      </a:r>
                      <a:endParaRPr lang="en-US" sz="1400" b="0" i="0" dirty="0">
                        <a:latin typeface="Arial" panose="020B0604020202020204" pitchFamily="34" charset="0"/>
                        <a:cs typeface="Arial" panose="020B0604020202020204" pitchFamily="34" charset="0"/>
                      </a:endParaRPr>
                    </a:p>
                  </a:txBody>
                  <a:tcPr marL="91428" marR="91428" marT="45736" marB="45736"/>
                </a:tc>
                <a:extLst>
                  <a:ext uri="{0D108BD9-81ED-4DB2-BD59-A6C34878D82A}">
                    <a16:rowId xmlns:a16="http://schemas.microsoft.com/office/drawing/2014/main" val="10005"/>
                  </a:ext>
                </a:extLst>
              </a:tr>
            </a:tbl>
          </a:graphicData>
        </a:graphic>
      </p:graphicFrame>
      <p:sp>
        <p:nvSpPr>
          <p:cNvPr id="160814" name="Title 1">
            <a:extLst>
              <a:ext uri="{FF2B5EF4-FFF2-40B4-BE49-F238E27FC236}">
                <a16:creationId xmlns:a16="http://schemas.microsoft.com/office/drawing/2014/main" id="{D47D1841-B7ED-27DC-F24B-6B4A8378FE0E}"/>
              </a:ext>
            </a:extLst>
          </p:cNvPr>
          <p:cNvSpPr txBox="1">
            <a:spLocks/>
          </p:cNvSpPr>
          <p:nvPr/>
        </p:nvSpPr>
        <p:spPr bwMode="auto">
          <a:xfrm>
            <a:off x="2126456" y="442966"/>
            <a:ext cx="7939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Review of Fibrinolytic System</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For Future Information</a:t>
            </a:r>
          </a:p>
        </p:txBody>
      </p:sp>
    </p:spTree>
    <p:extLst>
      <p:ext uri="{BB962C8B-B14F-4D97-AF65-F5344CB8AC3E}">
        <p14:creationId xmlns:p14="http://schemas.microsoft.com/office/powerpoint/2010/main" val="2735170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7B3E87-3893-A684-D5FA-1EB3A7485C22}"/>
              </a:ext>
            </a:extLst>
          </p:cNvPr>
          <p:cNvSpPr>
            <a:spLocks noGrp="1"/>
          </p:cNvSpPr>
          <p:nvPr>
            <p:ph idx="1"/>
          </p:nvPr>
        </p:nvSpPr>
        <p:spPr>
          <a:xfrm>
            <a:off x="1133909" y="1968411"/>
            <a:ext cx="4552710" cy="4132262"/>
          </a:xfrm>
        </p:spPr>
        <p:txBody>
          <a:bodyPr/>
          <a:lstStyle/>
          <a:p>
            <a:pPr>
              <a:lnSpc>
                <a:spcPct val="100000"/>
              </a:lnSpc>
              <a:spcBef>
                <a:spcPts val="0"/>
              </a:spcBef>
              <a:spcAft>
                <a:spcPts val="600"/>
              </a:spcAft>
            </a:pPr>
            <a:r>
              <a:rPr lang="en-US" dirty="0">
                <a:solidFill>
                  <a:schemeClr val="tx1"/>
                </a:solidFill>
                <a:effectLst/>
              </a:rPr>
              <a:t>Migration of ECs and fibroblasts into thrombus from injured vessel wall</a:t>
            </a:r>
          </a:p>
          <a:p>
            <a:pPr>
              <a:lnSpc>
                <a:spcPct val="100000"/>
              </a:lnSpc>
              <a:spcBef>
                <a:spcPts val="0"/>
              </a:spcBef>
              <a:spcAft>
                <a:spcPts val="600"/>
              </a:spcAft>
            </a:pPr>
            <a:r>
              <a:rPr lang="en-US" dirty="0">
                <a:solidFill>
                  <a:schemeClr val="tx1"/>
                </a:solidFill>
                <a:effectLst/>
              </a:rPr>
              <a:t>Luminal deposition of connective tissue and eventual complete lysis of thrombus</a:t>
            </a:r>
          </a:p>
          <a:p>
            <a:pPr>
              <a:lnSpc>
                <a:spcPct val="100000"/>
              </a:lnSpc>
              <a:spcBef>
                <a:spcPts val="0"/>
              </a:spcBef>
              <a:spcAft>
                <a:spcPts val="600"/>
              </a:spcAft>
            </a:pPr>
            <a:r>
              <a:rPr lang="en-US" dirty="0">
                <a:solidFill>
                  <a:schemeClr val="tx1"/>
                </a:solidFill>
                <a:effectLst/>
              </a:rPr>
              <a:t>Variable recanalization</a:t>
            </a:r>
          </a:p>
        </p:txBody>
      </p:sp>
      <p:pic>
        <p:nvPicPr>
          <p:cNvPr id="5" name="Picture 4">
            <a:extLst>
              <a:ext uri="{FF2B5EF4-FFF2-40B4-BE49-F238E27FC236}">
                <a16:creationId xmlns:a16="http://schemas.microsoft.com/office/drawing/2014/main" id="{BDA873FC-3923-2361-14DE-7AC20D87DB56}"/>
              </a:ext>
            </a:extLst>
          </p:cNvPr>
          <p:cNvPicPr>
            <a:picLocks noChangeAspect="1"/>
          </p:cNvPicPr>
          <p:nvPr/>
        </p:nvPicPr>
        <p:blipFill>
          <a:blip r:embed="rId3"/>
          <a:stretch>
            <a:fillRect/>
          </a:stretch>
        </p:blipFill>
        <p:spPr>
          <a:xfrm>
            <a:off x="6096000" y="1328738"/>
            <a:ext cx="5112028" cy="4906961"/>
          </a:xfrm>
          <a:prstGeom prst="rect">
            <a:avLst/>
          </a:prstGeom>
        </p:spPr>
      </p:pic>
      <p:sp>
        <p:nvSpPr>
          <p:cNvPr id="7" name="TextBox 6">
            <a:extLst>
              <a:ext uri="{FF2B5EF4-FFF2-40B4-BE49-F238E27FC236}">
                <a16:creationId xmlns:a16="http://schemas.microsoft.com/office/drawing/2014/main" id="{145EF3BD-CB7D-E7A6-1FC3-C10DF8C1E339}"/>
              </a:ext>
            </a:extLst>
          </p:cNvPr>
          <p:cNvSpPr txBox="1"/>
          <p:nvPr/>
        </p:nvSpPr>
        <p:spPr>
          <a:xfrm>
            <a:off x="5686619" y="6353951"/>
            <a:ext cx="6096000" cy="400110"/>
          </a:xfrm>
          <a:prstGeom prst="rect">
            <a:avLst/>
          </a:prstGeom>
          <a:noFill/>
        </p:spPr>
        <p:txBody>
          <a:bodyPr wrap="square">
            <a:spAutoFit/>
          </a:bodyPr>
          <a:lstStyle/>
          <a:p>
            <a:r>
              <a:rPr lang="en-US" sz="1000" dirty="0">
                <a:latin typeface="+mj-lt"/>
              </a:rPr>
              <a:t>https://www.researchgate.net/publication/309275384_Immunohistochemical_detection_of_intrathrombotic_fibrocytes_and_its_application_to_thrombus_age_estimation_in_murine_deep_vein_thrombosis_model</a:t>
            </a:r>
          </a:p>
        </p:txBody>
      </p:sp>
      <p:sp>
        <p:nvSpPr>
          <p:cNvPr id="8" name="Title 1">
            <a:extLst>
              <a:ext uri="{FF2B5EF4-FFF2-40B4-BE49-F238E27FC236}">
                <a16:creationId xmlns:a16="http://schemas.microsoft.com/office/drawing/2014/main" id="{E702E947-AFDD-CAB8-C4B6-B371F8D2220B}"/>
              </a:ext>
            </a:extLst>
          </p:cNvPr>
          <p:cNvSpPr>
            <a:spLocks noGrp="1"/>
          </p:cNvSpPr>
          <p:nvPr>
            <p:ph type="title"/>
          </p:nvPr>
        </p:nvSpPr>
        <p:spPr>
          <a:xfrm>
            <a:off x="1871783" y="232568"/>
            <a:ext cx="9184993" cy="1090613"/>
          </a:xfrm>
        </p:spPr>
        <p:txBody>
          <a:bodyPr/>
          <a:lstStyle/>
          <a:p>
            <a:r>
              <a:rPr lang="en-US" dirty="0">
                <a:solidFill>
                  <a:schemeClr val="tx1"/>
                </a:solidFill>
                <a:effectLst/>
                <a:latin typeface="+mn-lt"/>
              </a:rPr>
              <a:t>Organizing</a:t>
            </a:r>
            <a:r>
              <a:rPr lang="en-US" i="0" dirty="0">
                <a:solidFill>
                  <a:schemeClr val="tx1"/>
                </a:solidFill>
                <a:effectLst/>
                <a:latin typeface="+mn-lt"/>
              </a:rPr>
              <a:t> Thrombus</a:t>
            </a:r>
            <a:br>
              <a:rPr lang="en-US" i="0" dirty="0">
                <a:solidFill>
                  <a:schemeClr val="tx1"/>
                </a:solidFill>
                <a:effectLst/>
                <a:latin typeface="+mn-lt"/>
              </a:rPr>
            </a:br>
            <a:r>
              <a:rPr lang="en-US" sz="2800" i="0" dirty="0">
                <a:solidFill>
                  <a:schemeClr val="tx1"/>
                </a:solidFill>
                <a:effectLst/>
                <a:latin typeface="+mn-lt"/>
              </a:rPr>
              <a:t>Collagen Accumulation in Murine Model</a:t>
            </a:r>
            <a:endParaRPr lang="en-US" i="0" dirty="0">
              <a:solidFill>
                <a:schemeClr val="tx1"/>
              </a:solidFill>
              <a:effectLst/>
              <a:latin typeface="+mn-lt"/>
            </a:endParaRPr>
          </a:p>
        </p:txBody>
      </p:sp>
    </p:spTree>
    <p:extLst>
      <p:ext uri="{BB962C8B-B14F-4D97-AF65-F5344CB8AC3E}">
        <p14:creationId xmlns:p14="http://schemas.microsoft.com/office/powerpoint/2010/main" val="3372661517"/>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9790-5564-CA01-52E7-7FB7C9D627CA}"/>
              </a:ext>
            </a:extLst>
          </p:cNvPr>
          <p:cNvSpPr>
            <a:spLocks noGrp="1"/>
          </p:cNvSpPr>
          <p:nvPr>
            <p:ph type="title"/>
          </p:nvPr>
        </p:nvSpPr>
        <p:spPr>
          <a:xfrm>
            <a:off x="1871783" y="83097"/>
            <a:ext cx="9184993" cy="1090613"/>
          </a:xfrm>
        </p:spPr>
        <p:txBody>
          <a:bodyPr/>
          <a:lstStyle/>
          <a:p>
            <a:r>
              <a:rPr lang="en-US" i="0" dirty="0">
                <a:solidFill>
                  <a:schemeClr val="tx1"/>
                </a:solidFill>
                <a:effectLst/>
                <a:latin typeface="+mn-lt"/>
              </a:rPr>
              <a:t>Organizing Thrombus</a:t>
            </a:r>
          </a:p>
        </p:txBody>
      </p:sp>
      <p:grpSp>
        <p:nvGrpSpPr>
          <p:cNvPr id="15" name="Group 14">
            <a:extLst>
              <a:ext uri="{FF2B5EF4-FFF2-40B4-BE49-F238E27FC236}">
                <a16:creationId xmlns:a16="http://schemas.microsoft.com/office/drawing/2014/main" id="{E96442FB-F414-2446-4F2E-856588C29280}"/>
              </a:ext>
            </a:extLst>
          </p:cNvPr>
          <p:cNvGrpSpPr/>
          <p:nvPr/>
        </p:nvGrpSpPr>
        <p:grpSpPr>
          <a:xfrm>
            <a:off x="1135224" y="1323181"/>
            <a:ext cx="4715205" cy="5060120"/>
            <a:chOff x="1039973" y="1323181"/>
            <a:chExt cx="4715205" cy="5060120"/>
          </a:xfrm>
        </p:grpSpPr>
        <p:pic>
          <p:nvPicPr>
            <p:cNvPr id="10" name="Picture 9">
              <a:extLst>
                <a:ext uri="{FF2B5EF4-FFF2-40B4-BE49-F238E27FC236}">
                  <a16:creationId xmlns:a16="http://schemas.microsoft.com/office/drawing/2014/main" id="{6997DF67-F6AD-1CA7-E2AB-320FCEBD3C8C}"/>
                </a:ext>
              </a:extLst>
            </p:cNvPr>
            <p:cNvPicPr>
              <a:picLocks noChangeAspect="1"/>
            </p:cNvPicPr>
            <p:nvPr/>
          </p:nvPicPr>
          <p:blipFill>
            <a:blip r:embed="rId3"/>
            <a:stretch>
              <a:fillRect/>
            </a:stretch>
          </p:blipFill>
          <p:spPr>
            <a:xfrm rot="16200000">
              <a:off x="1099806" y="1358598"/>
              <a:ext cx="4690789" cy="4619955"/>
            </a:xfrm>
            <a:prstGeom prst="rect">
              <a:avLst/>
            </a:prstGeom>
          </p:spPr>
        </p:pic>
        <p:sp>
          <p:nvSpPr>
            <p:cNvPr id="11" name="TextBox 10">
              <a:extLst>
                <a:ext uri="{FF2B5EF4-FFF2-40B4-BE49-F238E27FC236}">
                  <a16:creationId xmlns:a16="http://schemas.microsoft.com/office/drawing/2014/main" id="{1A337661-4E6B-AEF9-AD68-6730A0A13B48}"/>
                </a:ext>
              </a:extLst>
            </p:cNvPr>
            <p:cNvSpPr txBox="1"/>
            <p:nvPr/>
          </p:nvSpPr>
          <p:spPr>
            <a:xfrm>
              <a:off x="1039973" y="6013969"/>
              <a:ext cx="3070071" cy="369332"/>
            </a:xfrm>
            <a:prstGeom prst="rect">
              <a:avLst/>
            </a:prstGeom>
            <a:noFill/>
          </p:spPr>
          <p:txBody>
            <a:bodyPr wrap="none" rtlCol="0">
              <a:spAutoFit/>
            </a:bodyPr>
            <a:lstStyle/>
            <a:p>
              <a:r>
                <a:rPr lang="en-US" sz="1800" dirty="0">
                  <a:latin typeface="+mj-lt"/>
                </a:rPr>
                <a:t>H&amp;E of organizing thrombus</a:t>
              </a:r>
            </a:p>
          </p:txBody>
        </p:sp>
        <p:sp>
          <p:nvSpPr>
            <p:cNvPr id="13" name="TextBox 12">
              <a:extLst>
                <a:ext uri="{FF2B5EF4-FFF2-40B4-BE49-F238E27FC236}">
                  <a16:creationId xmlns:a16="http://schemas.microsoft.com/office/drawing/2014/main" id="{ABFCF187-6102-BBD6-852B-1C782C57BA33}"/>
                </a:ext>
              </a:extLst>
            </p:cNvPr>
            <p:cNvSpPr txBox="1"/>
            <p:nvPr/>
          </p:nvSpPr>
          <p:spPr>
            <a:xfrm>
              <a:off x="3632188" y="3297049"/>
              <a:ext cx="761747" cy="369332"/>
            </a:xfrm>
            <a:prstGeom prst="rect">
              <a:avLst/>
            </a:prstGeom>
            <a:noFill/>
          </p:spPr>
          <p:txBody>
            <a:bodyPr wrap="none" rtlCol="0">
              <a:spAutoFit/>
            </a:bodyPr>
            <a:lstStyle/>
            <a:p>
              <a:r>
                <a:rPr lang="en-US" sz="1800" dirty="0">
                  <a:latin typeface="+mj-lt"/>
                </a:rPr>
                <a:t>Fibrin</a:t>
              </a:r>
            </a:p>
          </p:txBody>
        </p:sp>
        <p:sp>
          <p:nvSpPr>
            <p:cNvPr id="14" name="TextBox 13">
              <a:extLst>
                <a:ext uri="{FF2B5EF4-FFF2-40B4-BE49-F238E27FC236}">
                  <a16:creationId xmlns:a16="http://schemas.microsoft.com/office/drawing/2014/main" id="{30585F53-1CD6-3D00-4066-B047DCDB88AD}"/>
                </a:ext>
              </a:extLst>
            </p:cNvPr>
            <p:cNvSpPr txBox="1"/>
            <p:nvPr/>
          </p:nvSpPr>
          <p:spPr>
            <a:xfrm>
              <a:off x="2491175" y="4655509"/>
              <a:ext cx="1364476" cy="369332"/>
            </a:xfrm>
            <a:prstGeom prst="rect">
              <a:avLst/>
            </a:prstGeom>
            <a:noFill/>
          </p:spPr>
          <p:txBody>
            <a:bodyPr wrap="none" rtlCol="0">
              <a:spAutoFit/>
            </a:bodyPr>
            <a:lstStyle/>
            <a:p>
              <a:r>
                <a:rPr lang="en-US" sz="1800" dirty="0">
                  <a:latin typeface="+mj-lt"/>
                </a:rPr>
                <a:t>Luminal CT</a:t>
              </a:r>
            </a:p>
          </p:txBody>
        </p:sp>
      </p:grpSp>
      <p:grpSp>
        <p:nvGrpSpPr>
          <p:cNvPr id="20" name="Group 19">
            <a:extLst>
              <a:ext uri="{FF2B5EF4-FFF2-40B4-BE49-F238E27FC236}">
                <a16:creationId xmlns:a16="http://schemas.microsoft.com/office/drawing/2014/main" id="{F520CDDC-5BCB-F9CB-6818-A76760C2C169}"/>
              </a:ext>
            </a:extLst>
          </p:cNvPr>
          <p:cNvGrpSpPr/>
          <p:nvPr/>
        </p:nvGrpSpPr>
        <p:grpSpPr>
          <a:xfrm>
            <a:off x="6158256" y="1311410"/>
            <a:ext cx="4684206" cy="5337121"/>
            <a:chOff x="6063005" y="1311410"/>
            <a:chExt cx="4684206" cy="5337121"/>
          </a:xfrm>
        </p:grpSpPr>
        <p:pic>
          <p:nvPicPr>
            <p:cNvPr id="8" name="Picture 7">
              <a:extLst>
                <a:ext uri="{FF2B5EF4-FFF2-40B4-BE49-F238E27FC236}">
                  <a16:creationId xmlns:a16="http://schemas.microsoft.com/office/drawing/2014/main" id="{4D25B154-F4D7-0FF1-4674-B8A5EEB972A6}"/>
                </a:ext>
              </a:extLst>
            </p:cNvPr>
            <p:cNvPicPr>
              <a:picLocks noChangeAspect="1"/>
            </p:cNvPicPr>
            <p:nvPr/>
          </p:nvPicPr>
          <p:blipFill>
            <a:blip r:embed="rId4"/>
            <a:srcRect l="2094" r="16001"/>
            <a:stretch/>
          </p:blipFill>
          <p:spPr>
            <a:xfrm>
              <a:off x="6127255" y="1311410"/>
              <a:ext cx="4619956" cy="4690790"/>
            </a:xfrm>
            <a:prstGeom prst="rect">
              <a:avLst/>
            </a:prstGeom>
          </p:spPr>
        </p:pic>
        <p:sp>
          <p:nvSpPr>
            <p:cNvPr id="12" name="TextBox 11">
              <a:extLst>
                <a:ext uri="{FF2B5EF4-FFF2-40B4-BE49-F238E27FC236}">
                  <a16:creationId xmlns:a16="http://schemas.microsoft.com/office/drawing/2014/main" id="{9BE31353-C225-4D3A-EAAA-44BBF9389802}"/>
                </a:ext>
              </a:extLst>
            </p:cNvPr>
            <p:cNvSpPr txBox="1"/>
            <p:nvPr/>
          </p:nvSpPr>
          <p:spPr>
            <a:xfrm>
              <a:off x="6063005" y="6002200"/>
              <a:ext cx="4596130" cy="646331"/>
            </a:xfrm>
            <a:prstGeom prst="rect">
              <a:avLst/>
            </a:prstGeom>
            <a:noFill/>
          </p:spPr>
          <p:txBody>
            <a:bodyPr wrap="none" rtlCol="0">
              <a:spAutoFit/>
            </a:bodyPr>
            <a:lstStyle/>
            <a:p>
              <a:r>
                <a:rPr lang="en-US" sz="1800" dirty="0">
                  <a:latin typeface="+mj-lt"/>
                </a:rPr>
                <a:t>H&amp;E of organizing thrombus with infiltrating</a:t>
              </a:r>
            </a:p>
            <a:p>
              <a:r>
                <a:rPr lang="en-US" sz="1800" dirty="0">
                  <a:latin typeface="+mj-lt"/>
                </a:rPr>
                <a:t>spindle cells (FBs and ECs)</a:t>
              </a:r>
            </a:p>
          </p:txBody>
        </p:sp>
        <p:sp>
          <p:nvSpPr>
            <p:cNvPr id="16" name="TextBox 15">
              <a:extLst>
                <a:ext uri="{FF2B5EF4-FFF2-40B4-BE49-F238E27FC236}">
                  <a16:creationId xmlns:a16="http://schemas.microsoft.com/office/drawing/2014/main" id="{1E5AACBC-51EB-04DD-A9A0-AEA106E51E14}"/>
                </a:ext>
              </a:extLst>
            </p:cNvPr>
            <p:cNvSpPr txBox="1"/>
            <p:nvPr/>
          </p:nvSpPr>
          <p:spPr>
            <a:xfrm>
              <a:off x="6280138" y="1668274"/>
              <a:ext cx="761747" cy="369332"/>
            </a:xfrm>
            <a:prstGeom prst="rect">
              <a:avLst/>
            </a:prstGeom>
            <a:noFill/>
          </p:spPr>
          <p:txBody>
            <a:bodyPr wrap="none" rtlCol="0">
              <a:spAutoFit/>
            </a:bodyPr>
            <a:lstStyle/>
            <a:p>
              <a:r>
                <a:rPr lang="en-US" sz="1800" dirty="0">
                  <a:latin typeface="+mj-lt"/>
                </a:rPr>
                <a:t>Fibrin</a:t>
              </a:r>
            </a:p>
          </p:txBody>
        </p:sp>
        <p:sp>
          <p:nvSpPr>
            <p:cNvPr id="17" name="TextBox 16">
              <a:extLst>
                <a:ext uri="{FF2B5EF4-FFF2-40B4-BE49-F238E27FC236}">
                  <a16:creationId xmlns:a16="http://schemas.microsoft.com/office/drawing/2014/main" id="{8AA0B67C-5C2F-301F-95AB-2BF1A0ECAD20}"/>
                </a:ext>
              </a:extLst>
            </p:cNvPr>
            <p:cNvSpPr txBox="1"/>
            <p:nvPr/>
          </p:nvSpPr>
          <p:spPr>
            <a:xfrm>
              <a:off x="8025103" y="5177258"/>
              <a:ext cx="1326069" cy="369332"/>
            </a:xfrm>
            <a:prstGeom prst="rect">
              <a:avLst/>
            </a:prstGeom>
            <a:noFill/>
          </p:spPr>
          <p:txBody>
            <a:bodyPr wrap="none" rtlCol="0">
              <a:spAutoFit/>
            </a:bodyPr>
            <a:lstStyle/>
            <a:p>
              <a:r>
                <a:rPr lang="en-US" sz="1800" dirty="0">
                  <a:latin typeface="+mj-lt"/>
                </a:rPr>
                <a:t>Vessel wall</a:t>
              </a:r>
            </a:p>
          </p:txBody>
        </p:sp>
        <p:sp>
          <p:nvSpPr>
            <p:cNvPr id="18" name="TextBox 17">
              <a:extLst>
                <a:ext uri="{FF2B5EF4-FFF2-40B4-BE49-F238E27FC236}">
                  <a16:creationId xmlns:a16="http://schemas.microsoft.com/office/drawing/2014/main" id="{D7C2AC09-F93B-D6CE-B8B3-2322EB6B4C30}"/>
                </a:ext>
              </a:extLst>
            </p:cNvPr>
            <p:cNvSpPr txBox="1"/>
            <p:nvPr/>
          </p:nvSpPr>
          <p:spPr>
            <a:xfrm>
              <a:off x="7354583" y="3411350"/>
              <a:ext cx="2122791" cy="646331"/>
            </a:xfrm>
            <a:prstGeom prst="rect">
              <a:avLst/>
            </a:prstGeom>
            <a:noFill/>
          </p:spPr>
          <p:txBody>
            <a:bodyPr wrap="square" rtlCol="0">
              <a:spAutoFit/>
            </a:bodyPr>
            <a:lstStyle/>
            <a:p>
              <a:r>
                <a:rPr lang="en-US" sz="1800" dirty="0">
                  <a:latin typeface="+mj-lt"/>
                </a:rPr>
                <a:t>Early organization near vessel wall</a:t>
              </a:r>
            </a:p>
          </p:txBody>
        </p:sp>
      </p:grpSp>
    </p:spTree>
    <p:extLst>
      <p:ext uri="{BB962C8B-B14F-4D97-AF65-F5344CB8AC3E}">
        <p14:creationId xmlns:p14="http://schemas.microsoft.com/office/powerpoint/2010/main" val="205887695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a:extLst>
              <a:ext uri="{FF2B5EF4-FFF2-40B4-BE49-F238E27FC236}">
                <a16:creationId xmlns:a16="http://schemas.microsoft.com/office/drawing/2014/main" id="{DDC3DBDD-C199-E361-D43B-A61F7BC599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61EF78BD-4B37-5694-8EF7-C3A7102005BC}"/>
              </a:ext>
            </a:extLst>
          </p:cNvPr>
          <p:cNvSpPr>
            <a:spLocks noGrp="1" noChangeArrowheads="1"/>
          </p:cNvSpPr>
          <p:nvPr>
            <p:ph type="title"/>
          </p:nvPr>
        </p:nvSpPr>
        <p:spPr>
          <a:xfrm>
            <a:off x="1922462" y="169863"/>
            <a:ext cx="8347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Complications of Thrombosis</a:t>
            </a:r>
          </a:p>
        </p:txBody>
      </p:sp>
      <p:sp>
        <p:nvSpPr>
          <p:cNvPr id="53251" name="Rectangle 3">
            <a:extLst>
              <a:ext uri="{FF2B5EF4-FFF2-40B4-BE49-F238E27FC236}">
                <a16:creationId xmlns:a16="http://schemas.microsoft.com/office/drawing/2014/main" id="{D4D3A9D2-2CD9-F8C3-6E8A-FD5902B135E9}"/>
              </a:ext>
            </a:extLst>
          </p:cNvPr>
          <p:cNvSpPr>
            <a:spLocks noGrp="1" noChangeArrowheads="1"/>
          </p:cNvSpPr>
          <p:nvPr>
            <p:ph idx="1"/>
          </p:nvPr>
        </p:nvSpPr>
        <p:spPr>
          <a:xfrm>
            <a:off x="3351214" y="1482725"/>
            <a:ext cx="5857875" cy="4114800"/>
          </a:xfrm>
        </p:spPr>
        <p:txBody>
          <a:bodyPr/>
          <a:lstStyle/>
          <a:p>
            <a:pPr>
              <a:lnSpc>
                <a:spcPct val="100000"/>
              </a:lnSpc>
              <a:spcBef>
                <a:spcPts val="600"/>
              </a:spcBef>
            </a:pPr>
            <a:r>
              <a:rPr lang="en-US" altLang="en-US" dirty="0">
                <a:solidFill>
                  <a:schemeClr val="tx1"/>
                </a:solidFill>
                <a:effectLst/>
                <a:ea typeface="Verdana" panose="020B0604030504040204" pitchFamily="34" charset="0"/>
                <a:cs typeface="Arial" panose="020B0604020202020204" pitchFamily="34" charset="0"/>
              </a:rPr>
              <a:t>Embolization of thrombus to distant sites via arteries or veins as a “thrombo-embolus”</a:t>
            </a:r>
          </a:p>
          <a:p>
            <a:pPr>
              <a:lnSpc>
                <a:spcPct val="100000"/>
              </a:lnSpc>
              <a:spcBef>
                <a:spcPts val="600"/>
              </a:spcBef>
            </a:pPr>
            <a:r>
              <a:rPr lang="en-US" altLang="en-US" dirty="0">
                <a:solidFill>
                  <a:schemeClr val="tx1"/>
                </a:solidFill>
                <a:effectLst/>
                <a:ea typeface="Verdana" panose="020B0604030504040204" pitchFamily="34" charset="0"/>
                <a:cs typeface="Arial" panose="020B0604020202020204" pitchFamily="34" charset="0"/>
              </a:rPr>
              <a:t>Obstruction of blood flow near site of origin</a:t>
            </a:r>
          </a:p>
          <a:p>
            <a:pPr>
              <a:lnSpc>
                <a:spcPct val="100000"/>
              </a:lnSpc>
              <a:spcBef>
                <a:spcPts val="600"/>
              </a:spcBef>
            </a:pPr>
            <a:r>
              <a:rPr lang="en-US" altLang="en-US" dirty="0">
                <a:solidFill>
                  <a:schemeClr val="tx1"/>
                </a:solidFill>
                <a:effectLst/>
                <a:ea typeface="Verdana" panose="020B0604030504040204" pitchFamily="34" charset="0"/>
                <a:cs typeface="Arial" panose="020B0604020202020204" pitchFamily="34" charset="0"/>
              </a:rPr>
              <a:t>Consumptive coagulopathy (disseminated intravascular coagulation, DIC)</a:t>
            </a:r>
          </a:p>
        </p:txBody>
      </p:sp>
      <p:sp>
        <p:nvSpPr>
          <p:cNvPr id="52228" name="TextBox 1">
            <a:extLst>
              <a:ext uri="{FF2B5EF4-FFF2-40B4-BE49-F238E27FC236}">
                <a16:creationId xmlns:a16="http://schemas.microsoft.com/office/drawing/2014/main" id="{5308A806-296A-EFFD-835A-6B1EAEE4C9D2}"/>
              </a:ext>
            </a:extLst>
          </p:cNvPr>
          <p:cNvSpPr txBox="1">
            <a:spLocks noChangeArrowheads="1"/>
          </p:cNvSpPr>
          <p:nvPr/>
        </p:nvSpPr>
        <p:spPr bwMode="auto">
          <a:xfrm>
            <a:off x="1415585" y="5475553"/>
            <a:ext cx="9530320" cy="461665"/>
          </a:xfrm>
          <a:prstGeom prst="rect">
            <a:avLst/>
          </a:prstGeom>
          <a:noFill/>
          <a:ln>
            <a:noFill/>
          </a:ln>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en-US" i="1" dirty="0">
                <a:latin typeface="+mn-lt"/>
              </a:rPr>
              <a:t>All can result in areas of ischemia with tissue death, i.e., infarction</a:t>
            </a: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6F552DBF-9BDD-EAA3-B33D-DEB06AC3B09A}"/>
              </a:ext>
            </a:extLst>
          </p:cNvPr>
          <p:cNvSpPr>
            <a:spLocks noGrp="1" noChangeArrowheads="1"/>
          </p:cNvSpPr>
          <p:nvPr>
            <p:ph type="title"/>
          </p:nvPr>
        </p:nvSpPr>
        <p:spPr>
          <a:xfrm>
            <a:off x="2209800" y="0"/>
            <a:ext cx="7772400" cy="1143000"/>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Pulmonary Thromboemboli</a:t>
            </a:r>
          </a:p>
        </p:txBody>
      </p:sp>
      <p:sp>
        <p:nvSpPr>
          <p:cNvPr id="54275" name="Text Box 3">
            <a:extLst>
              <a:ext uri="{FF2B5EF4-FFF2-40B4-BE49-F238E27FC236}">
                <a16:creationId xmlns:a16="http://schemas.microsoft.com/office/drawing/2014/main" id="{78AD6BE0-5716-2FE0-8F07-58F6E80AC0DE}"/>
              </a:ext>
            </a:extLst>
          </p:cNvPr>
          <p:cNvSpPr txBox="1">
            <a:spLocks noChangeArrowheads="1"/>
          </p:cNvSpPr>
          <p:nvPr/>
        </p:nvSpPr>
        <p:spPr bwMode="auto">
          <a:xfrm>
            <a:off x="2776539" y="1354139"/>
            <a:ext cx="6873875" cy="4052887"/>
          </a:xfrm>
          <a:prstGeom prst="rect">
            <a:avLst/>
          </a:prstGeom>
          <a:noFill/>
          <a:ln w="9525">
            <a:noFill/>
            <a:miter lim="800000"/>
            <a:headEnd/>
            <a:tailEnd/>
          </a:ln>
        </p:spPr>
        <p:txBody>
          <a:bodyPr>
            <a:spAutoFit/>
          </a:bodyPr>
          <a:lstStyle/>
          <a:p>
            <a:pPr marL="342900" indent="-342900">
              <a:spcBef>
                <a:spcPts val="1000"/>
              </a:spcBef>
              <a:buFont typeface="Arial" pitchFamily="34" charset="0"/>
              <a:buChar char="•"/>
              <a:defRPr/>
            </a:pPr>
            <a:r>
              <a:rPr lang="en-US" sz="2800" dirty="0">
                <a:latin typeface="+mn-lt"/>
                <a:ea typeface="Verdana" panose="020B0604030504040204" pitchFamily="34" charset="0"/>
              </a:rPr>
              <a:t>Pulmonary emboli: most common preventable cause of death in hospital setting </a:t>
            </a:r>
          </a:p>
          <a:p>
            <a:pPr marL="344488" indent="-344488">
              <a:spcBef>
                <a:spcPts val="1000"/>
              </a:spcBef>
              <a:buFont typeface="Arial" pitchFamily="34" charset="0"/>
              <a:buChar char="•"/>
              <a:defRPr/>
            </a:pPr>
            <a:r>
              <a:rPr lang="en-US" sz="2800" dirty="0">
                <a:latin typeface="+mn-lt"/>
                <a:ea typeface="Verdana" panose="020B0604030504040204" pitchFamily="34" charset="0"/>
              </a:rPr>
              <a:t>Most (&gt; 95%) arise from deep leg veins </a:t>
            </a:r>
          </a:p>
          <a:p>
            <a:pPr marL="344488" indent="-344488">
              <a:spcBef>
                <a:spcPts val="1000"/>
              </a:spcBef>
              <a:buFont typeface="Arial" pitchFamily="34" charset="0"/>
              <a:buChar char="•"/>
              <a:defRPr/>
            </a:pPr>
            <a:r>
              <a:rPr lang="en-US" sz="2800" dirty="0">
                <a:latin typeface="+mn-lt"/>
                <a:ea typeface="Verdana" panose="020B0604030504040204" pitchFamily="34" charset="0"/>
              </a:rPr>
              <a:t>Most are small and clinically silent</a:t>
            </a:r>
          </a:p>
          <a:p>
            <a:pPr marL="344488" indent="-344488">
              <a:spcBef>
                <a:spcPts val="1000"/>
              </a:spcBef>
              <a:buFont typeface="Arial" pitchFamily="34" charset="0"/>
              <a:buChar char="•"/>
              <a:defRPr/>
            </a:pPr>
            <a:r>
              <a:rPr lang="en-US" sz="2800" dirty="0">
                <a:latin typeface="+mn-lt"/>
                <a:ea typeface="Verdana" panose="020B0604030504040204" pitchFamily="34" charset="0"/>
              </a:rPr>
              <a:t>Sudden cardiac failure if &gt;60% blockage, e.g. by “saddle embolus”</a:t>
            </a:r>
          </a:p>
          <a:p>
            <a:pPr marL="344488" indent="-344488">
              <a:spcBef>
                <a:spcPts val="1000"/>
              </a:spcBef>
              <a:buFont typeface="Arial" pitchFamily="34" charset="0"/>
              <a:buChar char="•"/>
              <a:defRPr/>
            </a:pPr>
            <a:r>
              <a:rPr lang="en-US" sz="2800" dirty="0">
                <a:latin typeface="+mn-lt"/>
                <a:ea typeface="Verdana" panose="020B0604030504040204" pitchFamily="34" charset="0"/>
              </a:rPr>
              <a:t>Not all emboli are thromboemboli</a:t>
            </a:r>
            <a:endParaRPr lang="en-US" sz="2000" dirty="0">
              <a:latin typeface="+mn-lt"/>
              <a:ea typeface="ＭＳ Ｐゴシック" charset="-128"/>
            </a:endParaRPr>
          </a:p>
        </p:txBody>
      </p:sp>
      <p:sp>
        <p:nvSpPr>
          <p:cNvPr id="2" name="TextBox 1">
            <a:extLst>
              <a:ext uri="{FF2B5EF4-FFF2-40B4-BE49-F238E27FC236}">
                <a16:creationId xmlns:a16="http://schemas.microsoft.com/office/drawing/2014/main" id="{B1AD5EDD-EF4D-DFC5-F718-BADD4033CEB4}"/>
              </a:ext>
            </a:extLst>
          </p:cNvPr>
          <p:cNvSpPr txBox="1"/>
          <p:nvPr/>
        </p:nvSpPr>
        <p:spPr>
          <a:xfrm>
            <a:off x="3776663" y="5778501"/>
            <a:ext cx="4381500" cy="461963"/>
          </a:xfrm>
          <a:prstGeom prst="rect">
            <a:avLst/>
          </a:prstGeom>
          <a:noFill/>
        </p:spPr>
        <p:txBody>
          <a:bodyPr wrap="none">
            <a:spAutoFit/>
          </a:bodyPr>
          <a:lstStyle/>
          <a:p>
            <a:pPr>
              <a:defRPr/>
            </a:pPr>
            <a:r>
              <a:rPr lang="en-US" i="1" dirty="0">
                <a:latin typeface="+mj-lt"/>
                <a:ea typeface="ＭＳ Ｐゴシック" panose="020B0600070205080204" pitchFamily="34" charset="-128"/>
              </a:rPr>
              <a:t>More in Robbins and Module 3</a:t>
            </a:r>
          </a:p>
        </p:txBody>
      </p:sp>
    </p:spTree>
  </p:cSld>
  <p:clrMapOvr>
    <a:overrideClrMapping bg1="lt1" tx1="dk1" bg2="lt2" tx2="dk2" accent1="accent1" accent2="accent2" accent3="accent3" accent4="accent4" accent5="accent5" accent6="accent6" hlink="hlink" folHlink="folHlink"/>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7ADA861F-1F1B-F72C-2194-9FC5D0192DE2}"/>
              </a:ext>
            </a:extLst>
          </p:cNvPr>
          <p:cNvSpPr txBox="1">
            <a:spLocks/>
          </p:cNvSpPr>
          <p:nvPr/>
        </p:nvSpPr>
        <p:spPr bwMode="auto">
          <a:xfrm>
            <a:off x="2044700" y="0"/>
            <a:ext cx="7867650" cy="823913"/>
          </a:xfrm>
          <a:prstGeom prst="rect">
            <a:avLst/>
          </a:prstGeom>
          <a:noFill/>
          <a:ln w="9525">
            <a:noFill/>
            <a:miter lim="800000"/>
            <a:headEnd/>
            <a:tailEnd/>
          </a:ln>
          <a:effectLst/>
        </p:spPr>
        <p:txBody>
          <a:bodyPr lIns="92075" tIns="46038" rIns="92075" bIns="46038"/>
          <a:lstStyle>
            <a:lvl1pPr marL="0" indent="0" algn="ctr" rtl="0" eaLnBrk="0" fontAlgn="base" hangingPunct="0">
              <a:lnSpc>
                <a:spcPct val="90000"/>
              </a:lnSpc>
              <a:spcBef>
                <a:spcPct val="30000"/>
              </a:spcBef>
              <a:spcAft>
                <a:spcPct val="0"/>
              </a:spcAft>
              <a:buSzPct val="100000"/>
              <a:buFont typeface="Symbol" panose="05050102010706020507" pitchFamily="18" charset="2"/>
              <a:buNone/>
              <a:defRPr sz="2800">
                <a:solidFill>
                  <a:schemeClr val="accent2"/>
                </a:solidFill>
                <a:effectLst>
                  <a:outerShdw blurRad="38100" dist="38100" dir="2700000" algn="tl">
                    <a:srgbClr val="000000"/>
                  </a:outerShdw>
                </a:effectLst>
                <a:latin typeface="+mn-lt"/>
                <a:ea typeface="+mn-ea"/>
                <a:cs typeface="+mn-cs"/>
              </a:defRPr>
            </a:lvl1pPr>
            <a:lvl2pPr marL="4572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2pPr>
            <a:lvl3pPr marL="9144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3pPr>
            <a:lvl4pPr marL="13716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4pPr>
            <a:lvl5pPr marL="18288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5pPr>
            <a:lvl6pPr marL="22860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6pPr>
            <a:lvl7pPr marL="27432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7pPr>
            <a:lvl8pPr marL="32004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8pPr>
            <a:lvl9pPr marL="36576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9pPr>
          </a:lstStyle>
          <a:p>
            <a:pPr>
              <a:lnSpc>
                <a:spcPct val="100000"/>
              </a:lnSpc>
              <a:spcBef>
                <a:spcPts val="0"/>
              </a:spcBef>
              <a:spcAft>
                <a:spcPts val="0"/>
              </a:spcAft>
              <a:defRPr/>
            </a:pPr>
            <a:r>
              <a:rPr lang="en-US" altLang="en-US" sz="4400" kern="0" dirty="0">
                <a:solidFill>
                  <a:srgbClr val="000000"/>
                </a:solidFill>
                <a:effectLst/>
                <a:latin typeface="Arial" panose="020B0604020202020204" pitchFamily="34" charset="0"/>
                <a:ea typeface="Verdana" panose="020B0604030504040204" pitchFamily="34" charset="0"/>
                <a:cs typeface="Arial" panose="020B0604020202020204" pitchFamily="34" charset="0"/>
              </a:rPr>
              <a:t>Event Objectives</a:t>
            </a:r>
            <a:endParaRPr lang="en-US" altLang="en-US" sz="3200" kern="0"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spcAft>
                <a:spcPts val="0"/>
              </a:spcAft>
              <a:defRPr/>
            </a:pPr>
            <a:r>
              <a:rPr lang="en-US" altLang="en-US" i="1" kern="0" dirty="0">
                <a:solidFill>
                  <a:srgbClr val="000000"/>
                </a:solidFill>
                <a:effectLst/>
                <a:latin typeface="Arial" panose="020B0604020202020204" pitchFamily="34" charset="0"/>
                <a:ea typeface="Verdana" panose="020B0604030504040204" pitchFamily="34" charset="0"/>
                <a:cs typeface="Arial" panose="020B0604020202020204" pitchFamily="34" charset="0"/>
              </a:rPr>
              <a:t>Subset of LACE Objectives</a:t>
            </a:r>
          </a:p>
          <a:p>
            <a:pPr>
              <a:defRPr/>
            </a:pPr>
            <a:endParaRPr lang="en-US" altLang="en-US" sz="4000" kern="0"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30723" name="Content Placeholder 3">
            <a:extLst>
              <a:ext uri="{FF2B5EF4-FFF2-40B4-BE49-F238E27FC236}">
                <a16:creationId xmlns:a16="http://schemas.microsoft.com/office/drawing/2014/main" id="{97C7FF8E-59E8-5F2E-C605-D9700BBCC966}"/>
              </a:ext>
            </a:extLst>
          </p:cNvPr>
          <p:cNvSpPr>
            <a:spLocks noGrp="1" noChangeArrowheads="1"/>
          </p:cNvSpPr>
          <p:nvPr>
            <p:ph idx="1"/>
          </p:nvPr>
        </p:nvSpPr>
        <p:spPr>
          <a:xfrm>
            <a:off x="2330451" y="1285876"/>
            <a:ext cx="8143875" cy="5192713"/>
          </a:xfrm>
        </p:spPr>
        <p:txBody>
          <a:bodyPr/>
          <a:lstStyle/>
          <a:p>
            <a:pPr>
              <a:spcBef>
                <a:spcPts val="600"/>
              </a:spcBef>
            </a:pPr>
            <a:r>
              <a:rPr lang="en-US" altLang="en-US" sz="1800" dirty="0">
                <a:latin typeface="Arial" panose="020B0604020202020204" pitchFamily="34" charset="0"/>
                <a:cs typeface="Arial" panose="020B0604020202020204" pitchFamily="34" charset="0"/>
              </a:rPr>
              <a:t>Describe how thrombus formation differs from thrombosis.</a:t>
            </a:r>
          </a:p>
          <a:p>
            <a:pPr>
              <a:spcBef>
                <a:spcPts val="600"/>
              </a:spcBef>
            </a:pPr>
            <a:r>
              <a:rPr lang="en-US" altLang="en-US" sz="1800" dirty="0">
                <a:latin typeface="Arial" panose="020B0604020202020204" pitchFamily="34" charset="0"/>
                <a:cs typeface="Arial" panose="020B0604020202020204" pitchFamily="34" charset="0"/>
              </a:rPr>
              <a:t>List the major mechanisms of thrombosis: including endothelial injury, altered blood flow, and hypercoagulability.</a:t>
            </a:r>
          </a:p>
          <a:p>
            <a:pPr>
              <a:spcBef>
                <a:spcPts val="600"/>
              </a:spcBef>
            </a:pPr>
            <a:r>
              <a:rPr lang="en-US" altLang="en-US" sz="1800" dirty="0">
                <a:latin typeface="Arial" panose="020B0604020202020204" pitchFamily="34" charset="0"/>
                <a:cs typeface="Arial" panose="020B0604020202020204" pitchFamily="34" charset="0"/>
              </a:rPr>
              <a:t>Compare and contrast the clinical and pathological features of venous and arterial thrombi.</a:t>
            </a:r>
          </a:p>
          <a:p>
            <a:pPr>
              <a:spcBef>
                <a:spcPts val="600"/>
              </a:spcBef>
            </a:pPr>
            <a:r>
              <a:rPr lang="en-US" altLang="en-US" sz="1800" dirty="0">
                <a:latin typeface="Arial" panose="020B0604020202020204" pitchFamily="34" charset="0"/>
                <a:cs typeface="Arial" panose="020B0604020202020204" pitchFamily="34" charset="0"/>
              </a:rPr>
              <a:t>List the possible clinical consequences or complications of thrombosis.</a:t>
            </a:r>
          </a:p>
          <a:p>
            <a:pPr>
              <a:spcBef>
                <a:spcPts val="600"/>
              </a:spcBef>
            </a:pPr>
            <a:r>
              <a:rPr lang="en-US" altLang="en-US" sz="1800" dirty="0">
                <a:latin typeface="Arial" panose="020B0604020202020204" pitchFamily="34" charset="0"/>
                <a:cs typeface="Arial" panose="020B0604020202020204" pitchFamily="34" charset="0"/>
              </a:rPr>
              <a:t>Describe and recognize the gross and microscopic appearances of thrombi and thromboemboli.</a:t>
            </a:r>
          </a:p>
          <a:p>
            <a:pPr>
              <a:spcBef>
                <a:spcPts val="600"/>
              </a:spcBef>
            </a:pPr>
            <a:r>
              <a:rPr lang="en-US" altLang="en-US" sz="1800" dirty="0">
                <a:latin typeface="Arial" panose="020B0604020202020204" pitchFamily="34" charset="0"/>
                <a:cs typeface="Arial" panose="020B0604020202020204" pitchFamily="34" charset="0"/>
              </a:rPr>
              <a:t>Define infarction, describe the differences between "white" and "red" infarcts, and recognize the gross and microscopic appearance of infarcted tissues</a:t>
            </a:r>
          </a:p>
          <a:p>
            <a:pPr>
              <a:spcBef>
                <a:spcPts val="600"/>
              </a:spcBef>
            </a:pPr>
            <a:r>
              <a:rPr lang="en-US" altLang="en-US" sz="1800" dirty="0">
                <a:latin typeface="Arial" panose="020B0604020202020204" pitchFamily="34" charset="0"/>
                <a:cs typeface="Arial" panose="020B0604020202020204" pitchFamily="34" charset="0"/>
              </a:rPr>
              <a:t>Describe the pathogenesis and clinical consequences of pulmonary emboli.</a:t>
            </a:r>
          </a:p>
          <a:p>
            <a:pPr>
              <a:spcBef>
                <a:spcPts val="600"/>
              </a:spcBef>
            </a:pPr>
            <a:r>
              <a:rPr lang="en-US" altLang="en-US" sz="1800" dirty="0">
                <a:latin typeface="Arial" panose="020B0604020202020204" pitchFamily="34" charset="0"/>
                <a:cs typeface="Arial" panose="020B0604020202020204" pitchFamily="34" charset="0"/>
              </a:rPr>
              <a:t>Describe the pathogenesis and clinical findings associated with disseminated intravascular coagulation.</a:t>
            </a:r>
          </a:p>
          <a:p>
            <a:endParaRPr lang="en-US"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4">
            <a:extLst>
              <a:ext uri="{FF2B5EF4-FFF2-40B4-BE49-F238E27FC236}">
                <a16:creationId xmlns:a16="http://schemas.microsoft.com/office/drawing/2014/main" id="{41830849-2835-1E04-C7D8-CE4F569DA87B}"/>
              </a:ext>
            </a:extLst>
          </p:cNvPr>
          <p:cNvSpPr>
            <a:spLocks noGrp="1" noChangeArrowheads="1"/>
          </p:cNvSpPr>
          <p:nvPr>
            <p:ph type="title"/>
          </p:nvPr>
        </p:nvSpPr>
        <p:spPr>
          <a:xfrm>
            <a:off x="2514601" y="68263"/>
            <a:ext cx="7204075" cy="1092200"/>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Venous Thrombosis</a:t>
            </a:r>
          </a:p>
        </p:txBody>
      </p:sp>
      <p:grpSp>
        <p:nvGrpSpPr>
          <p:cNvPr id="4" name="Group 3">
            <a:extLst>
              <a:ext uri="{FF2B5EF4-FFF2-40B4-BE49-F238E27FC236}">
                <a16:creationId xmlns:a16="http://schemas.microsoft.com/office/drawing/2014/main" id="{AF557DEF-F290-3450-1613-B4607F93AC66}"/>
              </a:ext>
            </a:extLst>
          </p:cNvPr>
          <p:cNvGrpSpPr/>
          <p:nvPr/>
        </p:nvGrpSpPr>
        <p:grpSpPr>
          <a:xfrm>
            <a:off x="2524125" y="1243014"/>
            <a:ext cx="3309938" cy="5011737"/>
            <a:chOff x="1000125" y="1243013"/>
            <a:chExt cx="3309938" cy="5011737"/>
          </a:xfrm>
        </p:grpSpPr>
        <p:pic>
          <p:nvPicPr>
            <p:cNvPr id="68615" name="Picture 3">
              <a:extLst>
                <a:ext uri="{FF2B5EF4-FFF2-40B4-BE49-F238E27FC236}">
                  <a16:creationId xmlns:a16="http://schemas.microsoft.com/office/drawing/2014/main" id="{0526785C-ACAE-7973-2AB2-1976113B10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1243013"/>
              <a:ext cx="3309938"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Rectangle 6">
              <a:extLst>
                <a:ext uri="{FF2B5EF4-FFF2-40B4-BE49-F238E27FC236}">
                  <a16:creationId xmlns:a16="http://schemas.microsoft.com/office/drawing/2014/main" id="{A5972C89-E764-9021-0BB2-854369E396A7}"/>
                </a:ext>
              </a:extLst>
            </p:cNvPr>
            <p:cNvSpPr>
              <a:spLocks noChangeArrowheads="1"/>
            </p:cNvSpPr>
            <p:nvPr/>
          </p:nvSpPr>
          <p:spPr bwMode="auto">
            <a:xfrm>
              <a:off x="3354388" y="2620963"/>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sz="2000">
                <a:solidFill>
                  <a:srgbClr val="FFFF00"/>
                </a:solidFill>
              </a:endParaRPr>
            </a:p>
          </p:txBody>
        </p:sp>
        <p:sp>
          <p:nvSpPr>
            <p:cNvPr id="12" name="TextBox 11">
              <a:extLst>
                <a:ext uri="{FF2B5EF4-FFF2-40B4-BE49-F238E27FC236}">
                  <a16:creationId xmlns:a16="http://schemas.microsoft.com/office/drawing/2014/main" id="{51F4FF28-3CF6-6BBB-C67E-F90765A1A92A}"/>
                </a:ext>
              </a:extLst>
            </p:cNvPr>
            <p:cNvSpPr txBox="1"/>
            <p:nvPr/>
          </p:nvSpPr>
          <p:spPr bwMode="auto">
            <a:xfrm>
              <a:off x="1354138" y="2036763"/>
              <a:ext cx="946150" cy="830262"/>
            </a:xfrm>
            <a:prstGeom prst="rect">
              <a:avLst/>
            </a:prstGeom>
            <a:noFill/>
          </p:spPr>
          <p:txBody>
            <a:bodyPr>
              <a:spAutoFit/>
            </a:bodyPr>
            <a:lstStyle/>
            <a:p>
              <a:pPr algn="ctr">
                <a:defRPr/>
              </a:pPr>
              <a:r>
                <a:rPr lang="en-US" sz="1600" dirty="0">
                  <a:latin typeface="+mj-lt"/>
                  <a:ea typeface="ＭＳ Ｐゴシック" panose="020B0600070205080204" pitchFamily="34" charset="-128"/>
                </a:rPr>
                <a:t>Swollen leg with DVT</a:t>
              </a:r>
            </a:p>
          </p:txBody>
        </p:sp>
        <p:sp>
          <p:nvSpPr>
            <p:cNvPr id="14" name="TextBox 13">
              <a:extLst>
                <a:ext uri="{FF2B5EF4-FFF2-40B4-BE49-F238E27FC236}">
                  <a16:creationId xmlns:a16="http://schemas.microsoft.com/office/drawing/2014/main" id="{8C9E5FDC-79AC-AF3B-E490-0A849494B501}"/>
                </a:ext>
              </a:extLst>
            </p:cNvPr>
            <p:cNvSpPr txBox="1"/>
            <p:nvPr/>
          </p:nvSpPr>
          <p:spPr bwMode="auto">
            <a:xfrm>
              <a:off x="2954338" y="2032000"/>
              <a:ext cx="946150" cy="338138"/>
            </a:xfrm>
            <a:prstGeom prst="rect">
              <a:avLst/>
            </a:prstGeom>
            <a:noFill/>
          </p:spPr>
          <p:txBody>
            <a:bodyPr>
              <a:spAutoFit/>
            </a:bodyPr>
            <a:lstStyle/>
            <a:p>
              <a:pPr algn="ctr">
                <a:defRPr/>
              </a:pPr>
              <a:r>
                <a:rPr lang="en-US" sz="1600" dirty="0">
                  <a:latin typeface="+mj-lt"/>
                  <a:ea typeface="ＭＳ Ｐゴシック" panose="020B0600070205080204" pitchFamily="34" charset="-128"/>
                </a:rPr>
                <a:t>Normal</a:t>
              </a:r>
            </a:p>
          </p:txBody>
        </p:sp>
        <p:sp>
          <p:nvSpPr>
            <p:cNvPr id="3" name="TextBox 2">
              <a:extLst>
                <a:ext uri="{FF2B5EF4-FFF2-40B4-BE49-F238E27FC236}">
                  <a16:creationId xmlns:a16="http://schemas.microsoft.com/office/drawing/2014/main" id="{71CBC32F-B798-38A0-212C-8363F3A11F43}"/>
                </a:ext>
              </a:extLst>
            </p:cNvPr>
            <p:cNvSpPr txBox="1"/>
            <p:nvPr/>
          </p:nvSpPr>
          <p:spPr>
            <a:xfrm>
              <a:off x="1000125" y="5854700"/>
              <a:ext cx="1755775" cy="400050"/>
            </a:xfrm>
            <a:prstGeom prst="rect">
              <a:avLst/>
            </a:prstGeom>
            <a:noFill/>
          </p:spPr>
          <p:txBody>
            <a:bodyPr wrap="none">
              <a:spAutoFit/>
            </a:bodyPr>
            <a:lstStyle/>
            <a:p>
              <a:pPr>
                <a:defRPr/>
              </a:pPr>
              <a:r>
                <a:rPr lang="en-US" sz="20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Clinical Photo</a:t>
              </a:r>
            </a:p>
          </p:txBody>
        </p:sp>
      </p:grpSp>
      <p:grpSp>
        <p:nvGrpSpPr>
          <p:cNvPr id="5" name="Group 4">
            <a:extLst>
              <a:ext uri="{FF2B5EF4-FFF2-40B4-BE49-F238E27FC236}">
                <a16:creationId xmlns:a16="http://schemas.microsoft.com/office/drawing/2014/main" id="{EADC36AD-739E-35D0-0158-D9D23390732F}"/>
              </a:ext>
            </a:extLst>
          </p:cNvPr>
          <p:cNvGrpSpPr/>
          <p:nvPr/>
        </p:nvGrpSpPr>
        <p:grpSpPr>
          <a:xfrm>
            <a:off x="5976938" y="1239839"/>
            <a:ext cx="3789362" cy="5018087"/>
            <a:chOff x="4452938" y="1239838"/>
            <a:chExt cx="3789362" cy="5018087"/>
          </a:xfrm>
        </p:grpSpPr>
        <p:grpSp>
          <p:nvGrpSpPr>
            <p:cNvPr id="68618" name="Group 2">
              <a:extLst>
                <a:ext uri="{FF2B5EF4-FFF2-40B4-BE49-F238E27FC236}">
                  <a16:creationId xmlns:a16="http://schemas.microsoft.com/office/drawing/2014/main" id="{210AA232-0AAA-C985-09E5-1C29795E88C9}"/>
                </a:ext>
              </a:extLst>
            </p:cNvPr>
            <p:cNvGrpSpPr>
              <a:grpSpLocks/>
            </p:cNvGrpSpPr>
            <p:nvPr/>
          </p:nvGrpSpPr>
          <p:grpSpPr bwMode="auto">
            <a:xfrm>
              <a:off x="4452938" y="1239838"/>
              <a:ext cx="3789362" cy="5018087"/>
              <a:chOff x="4452936" y="1236662"/>
              <a:chExt cx="3789363" cy="5018088"/>
            </a:xfrm>
          </p:grpSpPr>
          <p:pic>
            <p:nvPicPr>
              <p:cNvPr id="68619" name="Picture 5">
                <a:extLst>
                  <a:ext uri="{FF2B5EF4-FFF2-40B4-BE49-F238E27FC236}">
                    <a16:creationId xmlns:a16="http://schemas.microsoft.com/office/drawing/2014/main" id="{C91998A2-3CFA-BEA8-D652-2439AABB64B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52936" y="1236662"/>
                <a:ext cx="3789363"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9A58D97-32AB-1969-C61F-6226E6AC1B3F}"/>
                  </a:ext>
                </a:extLst>
              </p:cNvPr>
              <p:cNvSpPr txBox="1"/>
              <p:nvPr/>
            </p:nvSpPr>
            <p:spPr bwMode="auto">
              <a:xfrm>
                <a:off x="4818061" y="2735262"/>
                <a:ext cx="1016000" cy="338137"/>
              </a:xfrm>
              <a:prstGeom prst="rect">
                <a:avLst/>
              </a:prstGeom>
              <a:noFill/>
            </p:spPr>
            <p:txBody>
              <a:bodyPr wrap="none">
                <a:spAutoFit/>
              </a:bodyPr>
              <a:lstStyle/>
              <a:p>
                <a:pPr>
                  <a:defRPr/>
                </a:pPr>
                <a:r>
                  <a:rPr lang="en-US" sz="16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Adherent</a:t>
                </a:r>
              </a:p>
            </p:txBody>
          </p:sp>
          <p:sp>
            <p:nvSpPr>
              <p:cNvPr id="7" name="TextBox 6">
                <a:extLst>
                  <a:ext uri="{FF2B5EF4-FFF2-40B4-BE49-F238E27FC236}">
                    <a16:creationId xmlns:a16="http://schemas.microsoft.com/office/drawing/2014/main" id="{480B384A-A57B-A3E2-2E06-C4B8ED82A18D}"/>
                  </a:ext>
                </a:extLst>
              </p:cNvPr>
              <p:cNvSpPr txBox="1"/>
              <p:nvPr/>
            </p:nvSpPr>
            <p:spPr bwMode="auto">
              <a:xfrm>
                <a:off x="5675311" y="4675188"/>
                <a:ext cx="1108075" cy="339725"/>
              </a:xfrm>
              <a:prstGeom prst="rect">
                <a:avLst/>
              </a:prstGeom>
              <a:noFill/>
            </p:spPr>
            <p:txBody>
              <a:bodyPr wrap="none">
                <a:spAutoFit/>
              </a:bodyPr>
              <a:lstStyle/>
              <a:p>
                <a:pPr>
                  <a:defRPr/>
                </a:pPr>
                <a:r>
                  <a:rPr lang="en-US" sz="1600" dirty="0">
                    <a:solidFill>
                      <a:srgbClr val="FFFFFF"/>
                    </a:solidFill>
                    <a:effectLst>
                      <a:outerShdw blurRad="38100" dist="38100" dir="2700000" algn="tl">
                        <a:srgbClr val="000000">
                          <a:alpha val="43137"/>
                        </a:srgbClr>
                      </a:outerShdw>
                    </a:effectLst>
                    <a:latin typeface="+mj-lt"/>
                    <a:ea typeface="ＭＳ Ｐゴシック" panose="020B0600070205080204" pitchFamily="34" charset="-128"/>
                  </a:rPr>
                  <a:t>Thrombus</a:t>
                </a:r>
              </a:p>
            </p:txBody>
          </p:sp>
          <p:sp>
            <p:nvSpPr>
              <p:cNvPr id="8" name="TextBox 7">
                <a:extLst>
                  <a:ext uri="{FF2B5EF4-FFF2-40B4-BE49-F238E27FC236}">
                    <a16:creationId xmlns:a16="http://schemas.microsoft.com/office/drawing/2014/main" id="{8EA7DF51-8D19-5B44-2B5A-1A98F24FF641}"/>
                  </a:ext>
                </a:extLst>
              </p:cNvPr>
              <p:cNvSpPr txBox="1"/>
              <p:nvPr/>
            </p:nvSpPr>
            <p:spPr bwMode="auto">
              <a:xfrm>
                <a:off x="6997699" y="2693987"/>
                <a:ext cx="1196975" cy="339725"/>
              </a:xfrm>
              <a:prstGeom prst="rect">
                <a:avLst/>
              </a:prstGeom>
              <a:noFill/>
            </p:spPr>
            <p:txBody>
              <a:bodyPr wrap="none">
                <a:spAutoFit/>
              </a:bodyPr>
              <a:lstStyle/>
              <a:p>
                <a:pPr>
                  <a:defRPr/>
                </a:pPr>
                <a:r>
                  <a:rPr lang="en-US" sz="16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Vein lumen</a:t>
                </a:r>
              </a:p>
            </p:txBody>
          </p:sp>
          <p:sp>
            <p:nvSpPr>
              <p:cNvPr id="68623" name="Down Arrow 3">
                <a:extLst>
                  <a:ext uri="{FF2B5EF4-FFF2-40B4-BE49-F238E27FC236}">
                    <a16:creationId xmlns:a16="http://schemas.microsoft.com/office/drawing/2014/main" id="{6E0963F2-9673-3E45-01A6-0E5F8F4EBD5F}"/>
                  </a:ext>
                </a:extLst>
              </p:cNvPr>
              <p:cNvSpPr>
                <a:spLocks noChangeArrowheads="1"/>
              </p:cNvSpPr>
              <p:nvPr/>
            </p:nvSpPr>
            <p:spPr bwMode="auto">
              <a:xfrm>
                <a:off x="5058684" y="3072957"/>
                <a:ext cx="463942" cy="545734"/>
              </a:xfrm>
              <a:prstGeom prst="downArrow">
                <a:avLst>
                  <a:gd name="adj1" fmla="val 50000"/>
                  <a:gd name="adj2" fmla="val 63237"/>
                </a:avLst>
              </a:prstGeom>
              <a:solidFill>
                <a:srgbClr val="66FFFF"/>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13" name="TextBox 12">
                <a:extLst>
                  <a:ext uri="{FF2B5EF4-FFF2-40B4-BE49-F238E27FC236}">
                    <a16:creationId xmlns:a16="http://schemas.microsoft.com/office/drawing/2014/main" id="{C2D4FAD8-B972-CC18-9658-BA20357581AB}"/>
                  </a:ext>
                </a:extLst>
              </p:cNvPr>
              <p:cNvSpPr txBox="1"/>
              <p:nvPr/>
            </p:nvSpPr>
            <p:spPr bwMode="auto">
              <a:xfrm>
                <a:off x="5537198" y="1797049"/>
                <a:ext cx="1897064" cy="706438"/>
              </a:xfrm>
              <a:prstGeom prst="rect">
                <a:avLst/>
              </a:prstGeom>
              <a:noFill/>
            </p:spPr>
            <p:txBody>
              <a:bodyPr>
                <a:spAutoFit/>
              </a:bodyPr>
              <a:lstStyle/>
              <a:p>
                <a:pPr algn="ctr">
                  <a:defRPr/>
                </a:pPr>
                <a:r>
                  <a:rPr lang="en-US" sz="20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Excised Leg Vein</a:t>
                </a:r>
              </a:p>
            </p:txBody>
          </p:sp>
        </p:grpSp>
        <p:sp>
          <p:nvSpPr>
            <p:cNvPr id="16" name="TextBox 15">
              <a:extLst>
                <a:ext uri="{FF2B5EF4-FFF2-40B4-BE49-F238E27FC236}">
                  <a16:creationId xmlns:a16="http://schemas.microsoft.com/office/drawing/2014/main" id="{93D473CF-3496-3483-8154-CD010093C544}"/>
                </a:ext>
              </a:extLst>
            </p:cNvPr>
            <p:cNvSpPr txBox="1"/>
            <p:nvPr/>
          </p:nvSpPr>
          <p:spPr>
            <a:xfrm>
              <a:off x="4476750" y="5835650"/>
              <a:ext cx="1608138" cy="400050"/>
            </a:xfrm>
            <a:prstGeom prst="rect">
              <a:avLst/>
            </a:prstGeom>
            <a:noFill/>
          </p:spPr>
          <p:txBody>
            <a:bodyPr wrap="none">
              <a:spAutoFit/>
            </a:bodyPr>
            <a:lstStyle/>
            <a:p>
              <a:pPr>
                <a:defRPr/>
              </a:pPr>
              <a:r>
                <a:rPr lang="en-US" sz="20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Gross Photo</a:t>
              </a:r>
            </a:p>
          </p:txBody>
        </p:sp>
      </p:grpSp>
    </p:spTree>
  </p:cSld>
  <p:clrMapOvr>
    <a:overrideClrMapping bg1="lt1" tx1="dk1" bg2="lt2" tx2="dk2" accent1="accent1" accent2="accent2" accent3="accent3" accent4="accent4" accent5="accent5" accent6="accent6" hlink="hlink" folHlink="folHlink"/>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a:extLst>
              <a:ext uri="{FF2B5EF4-FFF2-40B4-BE49-F238E27FC236}">
                <a16:creationId xmlns:a16="http://schemas.microsoft.com/office/drawing/2014/main" id="{C942AC58-2639-D14E-2580-7561C3D597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529"/>
          <a:stretch>
            <a:fillRect/>
          </a:stretch>
        </p:blipFill>
        <p:spPr bwMode="auto">
          <a:xfrm>
            <a:off x="2438400" y="1047750"/>
            <a:ext cx="7391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itle 3">
            <a:extLst>
              <a:ext uri="{FF2B5EF4-FFF2-40B4-BE49-F238E27FC236}">
                <a16:creationId xmlns:a16="http://schemas.microsoft.com/office/drawing/2014/main" id="{C2813AE4-52AE-3571-B898-C17AA2953542}"/>
              </a:ext>
            </a:extLst>
          </p:cNvPr>
          <p:cNvSpPr>
            <a:spLocks noGrp="1" noChangeArrowheads="1"/>
          </p:cNvSpPr>
          <p:nvPr>
            <p:ph type="title"/>
          </p:nvPr>
        </p:nvSpPr>
        <p:spPr>
          <a:xfrm>
            <a:off x="2438401" y="1"/>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Pulmonary Embolus (PE)</a:t>
            </a:r>
          </a:p>
        </p:txBody>
      </p:sp>
      <p:sp>
        <p:nvSpPr>
          <p:cNvPr id="70660" name="Oval 1">
            <a:extLst>
              <a:ext uri="{FF2B5EF4-FFF2-40B4-BE49-F238E27FC236}">
                <a16:creationId xmlns:a16="http://schemas.microsoft.com/office/drawing/2014/main" id="{A3071323-8D25-D6AC-F8C8-1815B264A3A1}"/>
              </a:ext>
            </a:extLst>
          </p:cNvPr>
          <p:cNvSpPr>
            <a:spLocks noChangeArrowheads="1"/>
          </p:cNvSpPr>
          <p:nvPr/>
        </p:nvSpPr>
        <p:spPr bwMode="auto">
          <a:xfrm>
            <a:off x="5457826" y="2124076"/>
            <a:ext cx="2657475" cy="2524125"/>
          </a:xfrm>
          <a:prstGeom prst="ellipse">
            <a:avLst/>
          </a:prstGeom>
          <a:noFill/>
          <a:ln w="25400" algn="ctr">
            <a:solidFill>
              <a:srgbClr val="99FF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5" name="TextBox 4">
            <a:extLst>
              <a:ext uri="{FF2B5EF4-FFF2-40B4-BE49-F238E27FC236}">
                <a16:creationId xmlns:a16="http://schemas.microsoft.com/office/drawing/2014/main" id="{A26AAC5D-03EA-11C2-12A5-6B6187EAC035}"/>
              </a:ext>
            </a:extLst>
          </p:cNvPr>
          <p:cNvSpPr txBox="1"/>
          <p:nvPr/>
        </p:nvSpPr>
        <p:spPr>
          <a:xfrm>
            <a:off x="6353175" y="3108325"/>
            <a:ext cx="527050" cy="400050"/>
          </a:xfrm>
          <a:prstGeom prst="rect">
            <a:avLst/>
          </a:prstGeom>
          <a:noFill/>
        </p:spPr>
        <p:txBody>
          <a:bodyPr wrap="none">
            <a:spAutoFit/>
          </a:bodyPr>
          <a:lstStyle/>
          <a:p>
            <a:pPr>
              <a:defRPr/>
            </a:pPr>
            <a:r>
              <a:rPr lang="en-US" sz="20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PE</a:t>
            </a:r>
          </a:p>
        </p:txBody>
      </p:sp>
      <p:sp>
        <p:nvSpPr>
          <p:cNvPr id="6" name="TextBox 5">
            <a:extLst>
              <a:ext uri="{FF2B5EF4-FFF2-40B4-BE49-F238E27FC236}">
                <a16:creationId xmlns:a16="http://schemas.microsoft.com/office/drawing/2014/main" id="{A030DBB5-524C-7562-1E6C-687DA8E5584B}"/>
              </a:ext>
            </a:extLst>
          </p:cNvPr>
          <p:cNvSpPr txBox="1"/>
          <p:nvPr/>
        </p:nvSpPr>
        <p:spPr>
          <a:xfrm>
            <a:off x="3443289" y="1328738"/>
            <a:ext cx="1652587" cy="400050"/>
          </a:xfrm>
          <a:prstGeom prst="rect">
            <a:avLst/>
          </a:prstGeom>
          <a:noFill/>
        </p:spPr>
        <p:txBody>
          <a:bodyPr wrap="none">
            <a:spAutoFit/>
          </a:bodyPr>
          <a:lstStyle/>
          <a:p>
            <a:pPr>
              <a:defRPr/>
            </a:pPr>
            <a:r>
              <a:rPr lang="en-US" sz="20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Normal Lung</a:t>
            </a:r>
          </a:p>
        </p:txBody>
      </p:sp>
      <p:sp>
        <p:nvSpPr>
          <p:cNvPr id="7" name="TextBox 6">
            <a:extLst>
              <a:ext uri="{FF2B5EF4-FFF2-40B4-BE49-F238E27FC236}">
                <a16:creationId xmlns:a16="http://schemas.microsoft.com/office/drawing/2014/main" id="{F074FA9C-9160-FA52-7025-C4172812A358}"/>
              </a:ext>
            </a:extLst>
          </p:cNvPr>
          <p:cNvSpPr txBox="1"/>
          <p:nvPr/>
        </p:nvSpPr>
        <p:spPr>
          <a:xfrm>
            <a:off x="8067675" y="3902075"/>
            <a:ext cx="508000" cy="400050"/>
          </a:xfrm>
          <a:prstGeom prst="rect">
            <a:avLst/>
          </a:prstGeom>
          <a:noFill/>
        </p:spPr>
        <p:txBody>
          <a:bodyPr wrap="none">
            <a:spAutoFit/>
          </a:bodyPr>
          <a:lstStyle/>
          <a:p>
            <a:pPr>
              <a:defRPr/>
            </a:pPr>
            <a:r>
              <a:rPr lang="en-US" sz="20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PA</a:t>
            </a:r>
          </a:p>
        </p:txBody>
      </p:sp>
      <p:sp>
        <p:nvSpPr>
          <p:cNvPr id="8" name="TextBox 7">
            <a:extLst>
              <a:ext uri="{FF2B5EF4-FFF2-40B4-BE49-F238E27FC236}">
                <a16:creationId xmlns:a16="http://schemas.microsoft.com/office/drawing/2014/main" id="{04F60362-AB9B-8C99-5890-6B418C1640B8}"/>
              </a:ext>
            </a:extLst>
          </p:cNvPr>
          <p:cNvSpPr txBox="1"/>
          <p:nvPr/>
        </p:nvSpPr>
        <p:spPr bwMode="auto">
          <a:xfrm>
            <a:off x="2571750" y="5683251"/>
            <a:ext cx="1004888" cy="460375"/>
          </a:xfrm>
          <a:prstGeom prst="rect">
            <a:avLst/>
          </a:prstGeom>
          <a:noFill/>
        </p:spPr>
        <p:txBody>
          <a:bodyPr wrap="none">
            <a:spAutoFit/>
          </a:bodyPr>
          <a:lstStyle/>
          <a:p>
            <a:pPr>
              <a:defRPr/>
            </a:pPr>
            <a:r>
              <a:rPr lang="en-US" dirty="0">
                <a:solidFill>
                  <a:schemeClr val="tx2"/>
                </a:solidFill>
                <a:effectLst>
                  <a:outerShdw blurRad="38100" dist="38100" dir="2700000" algn="tl">
                    <a:srgbClr val="000000">
                      <a:alpha val="43137"/>
                    </a:srgbClr>
                  </a:outerShdw>
                </a:effectLst>
                <a:latin typeface="+mn-lt"/>
                <a:ea typeface="ＭＳ Ｐゴシック" panose="020B0600070205080204" pitchFamily="34" charset="-128"/>
              </a:rPr>
              <a:t>Gross</a:t>
            </a:r>
          </a:p>
        </p:txBody>
      </p:sp>
    </p:spTree>
  </p:cSld>
  <p:clrMapOvr>
    <a:overrideClrMapping bg1="lt1" tx1="dk1" bg2="lt2" tx2="dk2" accent1="accent1" accent2="accent2" accent3="accent3" accent4="accent4" accent5="accent5" accent6="accent6" hlink="hlink" folHlink="folHlink"/>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68CEDAD-82CD-007B-AD45-27DBC235CA24}"/>
              </a:ext>
            </a:extLst>
          </p:cNvPr>
          <p:cNvSpPr>
            <a:spLocks noGrp="1" noChangeArrowheads="1"/>
          </p:cNvSpPr>
          <p:nvPr>
            <p:ph type="title"/>
          </p:nvPr>
        </p:nvSpPr>
        <p:spPr>
          <a:xfrm>
            <a:off x="2862263" y="1379538"/>
            <a:ext cx="7080634" cy="1143000"/>
          </a:xfrm>
        </p:spPr>
        <p:txBody>
          <a:bodyPr/>
          <a:lstStyle/>
          <a:p>
            <a:pPr algn="l">
              <a:lnSpc>
                <a:spcPct val="100000"/>
              </a:lnSpc>
              <a:spcAft>
                <a:spcPts val="600"/>
              </a:spcAft>
              <a:defRPr/>
            </a:pPr>
            <a:r>
              <a:rPr lang="en-US" altLang="en-US" sz="2800" i="0" dirty="0">
                <a:solidFill>
                  <a:schemeClr val="tx1"/>
                </a:solidFill>
                <a:effectLst/>
                <a:latin typeface="+mn-lt"/>
                <a:ea typeface="Verdana" panose="020B0604030504040204" pitchFamily="34" charset="0"/>
                <a:cs typeface="Arial" panose="020B0604020202020204" pitchFamily="34" charset="0"/>
              </a:rPr>
              <a:t>Contribute to three major causes of mortality and morbidity :</a:t>
            </a:r>
          </a:p>
        </p:txBody>
      </p:sp>
      <p:sp>
        <p:nvSpPr>
          <p:cNvPr id="55299" name="Rectangle 3">
            <a:extLst>
              <a:ext uri="{FF2B5EF4-FFF2-40B4-BE49-F238E27FC236}">
                <a16:creationId xmlns:a16="http://schemas.microsoft.com/office/drawing/2014/main" id="{928C2CD9-400D-754B-3394-723C5D954EFA}"/>
              </a:ext>
            </a:extLst>
          </p:cNvPr>
          <p:cNvSpPr>
            <a:spLocks noGrp="1" noChangeArrowheads="1"/>
          </p:cNvSpPr>
          <p:nvPr>
            <p:ph idx="1"/>
          </p:nvPr>
        </p:nvSpPr>
        <p:spPr>
          <a:xfrm>
            <a:off x="3738563" y="2501900"/>
            <a:ext cx="5181600" cy="1716088"/>
          </a:xfrm>
        </p:spPr>
        <p:txBody>
          <a:bodyPr/>
          <a:lstStyle/>
          <a:p>
            <a:pPr>
              <a:lnSpc>
                <a:spcPct val="100000"/>
              </a:lnSpc>
              <a:spcBef>
                <a:spcPts val="600"/>
              </a:spcBef>
            </a:pPr>
            <a:r>
              <a:rPr lang="en-US" altLang="en-US" sz="2400" dirty="0">
                <a:solidFill>
                  <a:schemeClr val="tx1"/>
                </a:solidFill>
                <a:effectLst/>
                <a:ea typeface="Verdana" panose="020B0604030504040204" pitchFamily="34" charset="0"/>
                <a:cs typeface="Arial" panose="020B0604020202020204" pitchFamily="34" charset="0"/>
              </a:rPr>
              <a:t>Myocardial infarction</a:t>
            </a:r>
          </a:p>
          <a:p>
            <a:pPr>
              <a:lnSpc>
                <a:spcPct val="100000"/>
              </a:lnSpc>
              <a:spcBef>
                <a:spcPts val="600"/>
              </a:spcBef>
            </a:pPr>
            <a:r>
              <a:rPr lang="en-US" altLang="en-US" sz="2400" dirty="0">
                <a:solidFill>
                  <a:schemeClr val="tx1"/>
                </a:solidFill>
                <a:effectLst/>
                <a:ea typeface="Verdana" panose="020B0604030504040204" pitchFamily="34" charset="0"/>
                <a:cs typeface="Arial" panose="020B0604020202020204" pitchFamily="34" charset="0"/>
              </a:rPr>
              <a:t>Cerebrovascular accident</a:t>
            </a:r>
          </a:p>
          <a:p>
            <a:pPr>
              <a:lnSpc>
                <a:spcPct val="100000"/>
              </a:lnSpc>
              <a:spcBef>
                <a:spcPts val="600"/>
              </a:spcBef>
            </a:pPr>
            <a:r>
              <a:rPr lang="en-US" altLang="en-US" sz="2400" dirty="0">
                <a:solidFill>
                  <a:schemeClr val="tx1"/>
                </a:solidFill>
                <a:effectLst/>
                <a:ea typeface="Verdana" panose="020B0604030504040204" pitchFamily="34" charset="0"/>
                <a:cs typeface="Arial" panose="020B0604020202020204" pitchFamily="34" charset="0"/>
              </a:rPr>
              <a:t>Pulmonary embolism</a:t>
            </a:r>
          </a:p>
        </p:txBody>
      </p:sp>
      <p:sp>
        <p:nvSpPr>
          <p:cNvPr id="4" name="Rectangle 2">
            <a:extLst>
              <a:ext uri="{FF2B5EF4-FFF2-40B4-BE49-F238E27FC236}">
                <a16:creationId xmlns:a16="http://schemas.microsoft.com/office/drawing/2014/main" id="{70A5C929-8877-0130-6E87-3F6DE45B0E0D}"/>
              </a:ext>
            </a:extLst>
          </p:cNvPr>
          <p:cNvSpPr txBox="1">
            <a:spLocks noChangeArrowheads="1"/>
          </p:cNvSpPr>
          <p:nvPr/>
        </p:nvSpPr>
        <p:spPr bwMode="auto">
          <a:xfrm>
            <a:off x="1439863" y="115888"/>
            <a:ext cx="9144001" cy="1143000"/>
          </a:xfrm>
          <a:prstGeom prst="rect">
            <a:avLst/>
          </a:prstGeom>
          <a:noFill/>
          <a:ln w="9525">
            <a:noFill/>
            <a:miter lim="800000"/>
            <a:headEnd/>
            <a:tailEnd/>
          </a:ln>
          <a:effectLst/>
        </p:spPr>
        <p:txBody>
          <a:bodyPr lIns="92075" tIns="46038" rIns="92075" bIns="46038" anchor="ctr"/>
          <a:lstStyle/>
          <a:p>
            <a:pPr algn="ctr">
              <a:lnSpc>
                <a:spcPct val="90000"/>
              </a:lnSpc>
              <a:defRPr/>
            </a:pPr>
            <a:r>
              <a:rPr lang="en-US" sz="4400" kern="0" dirty="0">
                <a:latin typeface="Arial" panose="020B0604020202020204" pitchFamily="34" charset="0"/>
                <a:ea typeface="Verdana" panose="020B0604030504040204" pitchFamily="34" charset="0"/>
                <a:cs typeface="+mj-cs"/>
              </a:rPr>
              <a:t>Thrombosis &amp; Infarction</a:t>
            </a:r>
          </a:p>
        </p:txBody>
      </p:sp>
      <p:sp>
        <p:nvSpPr>
          <p:cNvPr id="5" name="Rectangle 2">
            <a:extLst>
              <a:ext uri="{FF2B5EF4-FFF2-40B4-BE49-F238E27FC236}">
                <a16:creationId xmlns:a16="http://schemas.microsoft.com/office/drawing/2014/main" id="{DEF07DCA-2EF5-201D-D128-A7FD00605E11}"/>
              </a:ext>
            </a:extLst>
          </p:cNvPr>
          <p:cNvSpPr txBox="1">
            <a:spLocks noChangeArrowheads="1"/>
          </p:cNvSpPr>
          <p:nvPr/>
        </p:nvSpPr>
        <p:spPr bwMode="auto">
          <a:xfrm>
            <a:off x="2862263" y="4335463"/>
            <a:ext cx="6934200" cy="1143000"/>
          </a:xfrm>
          <a:prstGeom prst="rect">
            <a:avLst/>
          </a:prstGeom>
          <a:noFill/>
          <a:ln w="9525">
            <a:noFill/>
            <a:miter lim="800000"/>
            <a:headEnd/>
            <a:tailEnd/>
          </a:ln>
          <a:effectLst/>
        </p:spPr>
        <p:txBody>
          <a:bodyPr lIns="92075" tIns="46038" rIns="92075" bIns="46038" anchor="ctr"/>
          <a:lstStyle>
            <a:lvl1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mj-lt"/>
                <a:ea typeface="+mj-ea"/>
                <a:cs typeface="+mj-cs"/>
              </a:defRPr>
            </a:lvl1pPr>
            <a:lvl2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2pPr>
            <a:lvl3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3pPr>
            <a:lvl4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4pPr>
            <a:lvl5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5pPr>
            <a:lvl6pPr marL="4572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6pPr>
            <a:lvl7pPr marL="9144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7pPr>
            <a:lvl8pPr marL="13716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8pPr>
            <a:lvl9pPr marL="18288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9pPr>
          </a:lstStyle>
          <a:p>
            <a:pPr algn="l">
              <a:lnSpc>
                <a:spcPct val="100000"/>
              </a:lnSpc>
              <a:spcAft>
                <a:spcPts val="600"/>
              </a:spcAft>
              <a:defRPr/>
            </a:pPr>
            <a:r>
              <a:rPr lang="en-US" sz="2800" i="0" kern="0" dirty="0">
                <a:solidFill>
                  <a:schemeClr val="tx1"/>
                </a:solidFill>
                <a:effectLst/>
                <a:latin typeface="+mn-lt"/>
                <a:ea typeface="Verdana" panose="020B0604030504040204" pitchFamily="34" charset="0"/>
              </a:rPr>
              <a:t>All 3 are associated with ischemic injury and necrosis secondary to thrombotic or thrombo-embolic obstruction of the vascular supply.</a:t>
            </a:r>
          </a:p>
        </p:txBody>
      </p:sp>
    </p:spTree>
  </p:cSld>
  <p:clrMapOvr>
    <a:overrideClrMapping bg1="lt1" tx1="dk1" bg2="lt2" tx2="dk2" accent1="accent1" accent2="accent2" accent3="accent3" accent4="accent4" accent5="accent5" accent6="accent6" hlink="hlink" folHlink="folHlink"/>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BC95C2-6E25-0C0A-7951-A1BE647F8E16}"/>
              </a:ext>
            </a:extLst>
          </p:cNvPr>
          <p:cNvSpPr>
            <a:spLocks noGrp="1" noChangeArrowheads="1"/>
          </p:cNvSpPr>
          <p:nvPr>
            <p:ph type="title"/>
          </p:nvPr>
        </p:nvSpPr>
        <p:spPr>
          <a:xfrm>
            <a:off x="630706" y="236538"/>
            <a:ext cx="10933766"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Factors that Increase the Risk of Infarction</a:t>
            </a:r>
          </a:p>
        </p:txBody>
      </p:sp>
      <p:sp>
        <p:nvSpPr>
          <p:cNvPr id="57347" name="Content Placeholder 2">
            <a:extLst>
              <a:ext uri="{FF2B5EF4-FFF2-40B4-BE49-F238E27FC236}">
                <a16:creationId xmlns:a16="http://schemas.microsoft.com/office/drawing/2014/main" id="{FDD6C82B-2001-FF6F-B560-4A37C3764B1F}"/>
              </a:ext>
            </a:extLst>
          </p:cNvPr>
          <p:cNvSpPr>
            <a:spLocks noGrp="1" noChangeArrowheads="1"/>
          </p:cNvSpPr>
          <p:nvPr>
            <p:ph idx="1"/>
          </p:nvPr>
        </p:nvSpPr>
        <p:spPr>
          <a:xfrm>
            <a:off x="2370407" y="1631752"/>
            <a:ext cx="7666478" cy="4132262"/>
          </a:xfrm>
        </p:spPr>
        <p:txBody>
          <a:bodyPr/>
          <a:lstStyle/>
          <a:p>
            <a:pPr>
              <a:lnSpc>
                <a:spcPct val="100000"/>
              </a:lnSpc>
              <a:spcBef>
                <a:spcPts val="0"/>
              </a:spcBef>
              <a:spcAft>
                <a:spcPts val="600"/>
              </a:spcAft>
            </a:pPr>
            <a:r>
              <a:rPr lang="en-US" altLang="en-US" dirty="0">
                <a:solidFill>
                  <a:schemeClr val="tx1"/>
                </a:solidFill>
                <a:effectLst/>
                <a:ea typeface="Verdana" panose="020B0604030504040204" pitchFamily="34" charset="0"/>
                <a:cs typeface="Arial" panose="020B0604020202020204" pitchFamily="34" charset="0"/>
              </a:rPr>
              <a:t>Intrinsic vulnerability of the tissue to ischemia, e.g., heart, brain</a:t>
            </a:r>
          </a:p>
          <a:p>
            <a:pPr>
              <a:lnSpc>
                <a:spcPct val="100000"/>
              </a:lnSpc>
              <a:spcBef>
                <a:spcPts val="0"/>
              </a:spcBef>
              <a:spcAft>
                <a:spcPts val="600"/>
              </a:spcAft>
            </a:pPr>
            <a:r>
              <a:rPr lang="en-US" altLang="en-US" dirty="0">
                <a:solidFill>
                  <a:schemeClr val="tx1"/>
                </a:solidFill>
                <a:effectLst/>
                <a:ea typeface="Verdana" panose="020B0604030504040204" pitchFamily="34" charset="0"/>
                <a:cs typeface="Arial" panose="020B0604020202020204" pitchFamily="34" charset="0"/>
              </a:rPr>
              <a:t>Tissues with terminal arteries, which lack of alternative or collateral sources of perfusion</a:t>
            </a:r>
          </a:p>
          <a:p>
            <a:pPr>
              <a:lnSpc>
                <a:spcPct val="100000"/>
              </a:lnSpc>
              <a:spcBef>
                <a:spcPts val="0"/>
              </a:spcBef>
              <a:spcAft>
                <a:spcPts val="600"/>
              </a:spcAft>
            </a:pPr>
            <a:r>
              <a:rPr lang="en-US" altLang="en-US" dirty="0">
                <a:solidFill>
                  <a:schemeClr val="tx1"/>
                </a:solidFill>
                <a:effectLst/>
                <a:ea typeface="Verdana" panose="020B0604030504040204" pitchFamily="34" charset="0"/>
                <a:cs typeface="Arial" panose="020B0604020202020204" pitchFamily="34" charset="0"/>
              </a:rPr>
              <a:t>Rapid development of vascular occlusion with insufficient time to develop collateral circulation. </a:t>
            </a:r>
          </a:p>
          <a:p>
            <a:pPr>
              <a:lnSpc>
                <a:spcPct val="100000"/>
              </a:lnSpc>
              <a:spcBef>
                <a:spcPts val="0"/>
              </a:spcBef>
              <a:spcAft>
                <a:spcPts val="600"/>
              </a:spcAft>
            </a:pPr>
            <a:r>
              <a:rPr lang="en-US" altLang="en-US" dirty="0">
                <a:solidFill>
                  <a:schemeClr val="tx1"/>
                </a:solidFill>
                <a:effectLst/>
                <a:ea typeface="Verdana" panose="020B0604030504040204" pitchFamily="34" charset="0"/>
                <a:cs typeface="Arial" panose="020B0604020202020204" pitchFamily="34" charset="0"/>
              </a:rPr>
              <a:t>Pre-existing hypoxemia can </a:t>
            </a:r>
            <a:r>
              <a:rPr lang="en-US" altLang="en-US" i="1" dirty="0">
                <a:solidFill>
                  <a:schemeClr val="tx1"/>
                </a:solidFill>
                <a:effectLst/>
                <a:ea typeface="Verdana" panose="020B0604030504040204" pitchFamily="34" charset="0"/>
                <a:cs typeface="Arial" panose="020B0604020202020204" pitchFamily="34" charset="0"/>
              </a:rPr>
              <a:t>sometimes</a:t>
            </a:r>
            <a:r>
              <a:rPr lang="en-US" altLang="en-US" dirty="0">
                <a:solidFill>
                  <a:schemeClr val="tx1"/>
                </a:solidFill>
                <a:effectLst/>
                <a:ea typeface="Verdana" panose="020B0604030504040204" pitchFamily="34" charset="0"/>
                <a:cs typeface="Arial" panose="020B0604020202020204" pitchFamily="34" charset="0"/>
              </a:rPr>
              <a:t> increase the risk and extent of infarction</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fade">
                                      <p:cBhvr>
                                        <p:cTn id="7" dur="500"/>
                                        <p:tgtEl>
                                          <p:spTgt spid="57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fade">
                                      <p:cBhvr>
                                        <p:cTn id="12" dur="500"/>
                                        <p:tgtEl>
                                          <p:spTgt spid="57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fade">
                                      <p:cBhvr>
                                        <p:cTn id="17" dur="500"/>
                                        <p:tgtEl>
                                          <p:spTgt spid="57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fade">
                                      <p:cBhvr>
                                        <p:cTn id="22" dur="500"/>
                                        <p:tgtEl>
                                          <p:spTgt spid="57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DE0E2BF1-660E-FA44-4BEE-6FD3128BBB76}"/>
              </a:ext>
            </a:extLst>
          </p:cNvPr>
          <p:cNvSpPr>
            <a:spLocks noGrp="1" noChangeArrowheads="1"/>
          </p:cNvSpPr>
          <p:nvPr>
            <p:ph type="title"/>
          </p:nvPr>
        </p:nvSpPr>
        <p:spPr>
          <a:xfrm>
            <a:off x="2460626" y="96838"/>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“Red Infarcts”</a:t>
            </a:r>
          </a:p>
        </p:txBody>
      </p:sp>
      <p:sp>
        <p:nvSpPr>
          <p:cNvPr id="61443" name="Content Placeholder 2">
            <a:extLst>
              <a:ext uri="{FF2B5EF4-FFF2-40B4-BE49-F238E27FC236}">
                <a16:creationId xmlns:a16="http://schemas.microsoft.com/office/drawing/2014/main" id="{8A08B1F2-CF52-55A4-B722-64D16617F389}"/>
              </a:ext>
            </a:extLst>
          </p:cNvPr>
          <p:cNvSpPr>
            <a:spLocks noGrp="1" noChangeArrowheads="1"/>
          </p:cNvSpPr>
          <p:nvPr>
            <p:ph idx="1"/>
          </p:nvPr>
        </p:nvSpPr>
        <p:spPr>
          <a:xfrm>
            <a:off x="3128964" y="1681163"/>
            <a:ext cx="6345237" cy="4132262"/>
          </a:xfrm>
        </p:spPr>
        <p:txBody>
          <a:bodyPr/>
          <a:lstStyle/>
          <a:p>
            <a:pPr>
              <a:lnSpc>
                <a:spcPct val="100000"/>
              </a:lnSpc>
              <a:spcBef>
                <a:spcPts val="0"/>
              </a:spcBef>
              <a:spcAft>
                <a:spcPts val="1200"/>
              </a:spcAft>
            </a:pPr>
            <a:r>
              <a:rPr lang="en-US" altLang="en-US" dirty="0">
                <a:solidFill>
                  <a:schemeClr val="tx1"/>
                </a:solidFill>
                <a:effectLst/>
                <a:ea typeface="Verdana" panose="020B0604030504040204" pitchFamily="34" charset="0"/>
                <a:cs typeface="Arial" panose="020B0604020202020204" pitchFamily="34" charset="0"/>
              </a:rPr>
              <a:t>Loose (non-solid) tissues where blood can collect and/or tissues with dual vascular supplies, e.g., lung</a:t>
            </a:r>
          </a:p>
          <a:p>
            <a:pPr>
              <a:lnSpc>
                <a:spcPct val="100000"/>
              </a:lnSpc>
              <a:spcBef>
                <a:spcPts val="0"/>
              </a:spcBef>
              <a:spcAft>
                <a:spcPts val="1200"/>
              </a:spcAft>
            </a:pPr>
            <a:r>
              <a:rPr lang="en-US" altLang="en-US" dirty="0">
                <a:solidFill>
                  <a:schemeClr val="tx1"/>
                </a:solidFill>
                <a:effectLst/>
                <a:ea typeface="Verdana" panose="020B0604030504040204" pitchFamily="34" charset="0"/>
                <a:cs typeface="Arial" panose="020B0604020202020204" pitchFamily="34" charset="0"/>
              </a:rPr>
              <a:t>Venous occlusion, e.g., torsion or twisting of vessels draining an organ</a:t>
            </a:r>
          </a:p>
          <a:p>
            <a:pPr>
              <a:lnSpc>
                <a:spcPct val="100000"/>
              </a:lnSpc>
              <a:spcBef>
                <a:spcPts val="0"/>
              </a:spcBef>
              <a:spcAft>
                <a:spcPts val="1200"/>
              </a:spcAft>
            </a:pPr>
            <a:r>
              <a:rPr lang="en-US" altLang="en-US" dirty="0">
                <a:solidFill>
                  <a:schemeClr val="tx1"/>
                </a:solidFill>
                <a:effectLst/>
                <a:ea typeface="Verdana" panose="020B0604030504040204" pitchFamily="34" charset="0"/>
                <a:cs typeface="Arial" panose="020B0604020202020204" pitchFamily="34" charset="0"/>
              </a:rPr>
              <a:t>Reperfusion after infarction, e.g., following thrombolysis</a:t>
            </a: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5F660EA5-E5DB-83BE-D745-0318731246B4}"/>
              </a:ext>
            </a:extLst>
          </p:cNvPr>
          <p:cNvSpPr>
            <a:spLocks noGrp="1" noChangeArrowheads="1"/>
          </p:cNvSpPr>
          <p:nvPr>
            <p:ph type="title"/>
          </p:nvPr>
        </p:nvSpPr>
        <p:spPr>
          <a:xfrm>
            <a:off x="2468564" y="233363"/>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Pulmonary Infarcts</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Example of a “Red Infarct”</a:t>
            </a:r>
          </a:p>
        </p:txBody>
      </p:sp>
      <p:grpSp>
        <p:nvGrpSpPr>
          <p:cNvPr id="62467" name="Group 1">
            <a:extLst>
              <a:ext uri="{FF2B5EF4-FFF2-40B4-BE49-F238E27FC236}">
                <a16:creationId xmlns:a16="http://schemas.microsoft.com/office/drawing/2014/main" id="{A5D06E77-7E52-DE4C-D18C-135BD6D6D441}"/>
              </a:ext>
            </a:extLst>
          </p:cNvPr>
          <p:cNvGrpSpPr>
            <a:grpSpLocks/>
          </p:cNvGrpSpPr>
          <p:nvPr/>
        </p:nvGrpSpPr>
        <p:grpSpPr bwMode="auto">
          <a:xfrm>
            <a:off x="3095676" y="1323975"/>
            <a:ext cx="6886451" cy="5424647"/>
            <a:chOff x="1697038" y="1778000"/>
            <a:chExt cx="4437061" cy="3495195"/>
          </a:xfrm>
        </p:grpSpPr>
        <p:grpSp>
          <p:nvGrpSpPr>
            <p:cNvPr id="62468" name="Group 8">
              <a:extLst>
                <a:ext uri="{FF2B5EF4-FFF2-40B4-BE49-F238E27FC236}">
                  <a16:creationId xmlns:a16="http://schemas.microsoft.com/office/drawing/2014/main" id="{11AD9605-36EB-FC3A-5FC6-65B39D6D116E}"/>
                </a:ext>
              </a:extLst>
            </p:cNvPr>
            <p:cNvGrpSpPr>
              <a:grpSpLocks/>
            </p:cNvGrpSpPr>
            <p:nvPr/>
          </p:nvGrpSpPr>
          <p:grpSpPr bwMode="auto">
            <a:xfrm>
              <a:off x="1697038" y="1778000"/>
              <a:ext cx="4437061" cy="3495195"/>
              <a:chOff x="1697566" y="1778000"/>
              <a:chExt cx="4436836" cy="3495195"/>
            </a:xfrm>
          </p:grpSpPr>
          <p:grpSp>
            <p:nvGrpSpPr>
              <p:cNvPr id="62471" name="Group 6">
                <a:extLst>
                  <a:ext uri="{FF2B5EF4-FFF2-40B4-BE49-F238E27FC236}">
                    <a16:creationId xmlns:a16="http://schemas.microsoft.com/office/drawing/2014/main" id="{7E7D470B-4E1C-AA20-899E-4D2F029B333E}"/>
                  </a:ext>
                </a:extLst>
              </p:cNvPr>
              <p:cNvGrpSpPr>
                <a:grpSpLocks/>
              </p:cNvGrpSpPr>
              <p:nvPr/>
            </p:nvGrpSpPr>
            <p:grpSpPr bwMode="auto">
              <a:xfrm>
                <a:off x="1697566" y="1794934"/>
                <a:ext cx="3801190" cy="3478261"/>
                <a:chOff x="1697566" y="1794934"/>
                <a:chExt cx="3801190" cy="3478261"/>
              </a:xfrm>
            </p:grpSpPr>
            <p:pic>
              <p:nvPicPr>
                <p:cNvPr id="62473" name="Picture 3">
                  <a:extLst>
                    <a:ext uri="{FF2B5EF4-FFF2-40B4-BE49-F238E27FC236}">
                      <a16:creationId xmlns:a16="http://schemas.microsoft.com/office/drawing/2014/main" id="{0E693CE0-4896-B2DB-1732-3AFED0C4A471}"/>
                    </a:ext>
                  </a:extLst>
                </p:cNvPr>
                <p:cNvPicPr>
                  <a:picLocks noChangeAspect="1"/>
                </p:cNvPicPr>
                <p:nvPr/>
              </p:nvPicPr>
              <p:blipFill rotWithShape="1">
                <a:blip r:embed="rId3">
                  <a:extLst>
                    <a:ext uri="{28A0092B-C50C-407E-A947-70E740481C1C}">
                      <a14:useLocalDpi xmlns:a14="http://schemas.microsoft.com/office/drawing/2010/main" val="0"/>
                    </a:ext>
                  </a:extLst>
                </a:blip>
                <a:srcRect t="34983" r="14410"/>
                <a:stretch>
                  <a:fillRect/>
                </a:stretch>
              </p:blipFill>
              <p:spPr bwMode="auto">
                <a:xfrm rot="5400000">
                  <a:off x="1909689" y="1582811"/>
                  <a:ext cx="3376944" cy="380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Isosceles Triangle 3">
                  <a:extLst>
                    <a:ext uri="{FF2B5EF4-FFF2-40B4-BE49-F238E27FC236}">
                      <a16:creationId xmlns:a16="http://schemas.microsoft.com/office/drawing/2014/main" id="{E1B3861D-D21E-26B9-E713-8CAB7A4EDCFA}"/>
                    </a:ext>
                  </a:extLst>
                </p:cNvPr>
                <p:cNvSpPr>
                  <a:spLocks noChangeArrowheads="1"/>
                </p:cNvSpPr>
                <p:nvPr/>
              </p:nvSpPr>
              <p:spPr bwMode="auto">
                <a:xfrm rot="9921340">
                  <a:off x="1756372" y="2162600"/>
                  <a:ext cx="1645980" cy="1627909"/>
                </a:xfrm>
                <a:prstGeom prst="triangle">
                  <a:avLst>
                    <a:gd name="adj" fmla="val 54690"/>
                  </a:avLst>
                </a:prstGeom>
                <a:noFill/>
                <a:ln w="25400" algn="ctr">
                  <a:solidFill>
                    <a:srgbClr val="99FF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solidFill>
                      <a:srgbClr val="000000"/>
                    </a:solidFill>
                    <a:latin typeface="Arial" panose="020B0604020202020204" pitchFamily="34" charset="0"/>
                  </a:endParaRPr>
                </a:p>
              </p:txBody>
            </p:sp>
            <p:sp>
              <p:nvSpPr>
                <p:cNvPr id="6" name="TextBox 5">
                  <a:extLst>
                    <a:ext uri="{FF2B5EF4-FFF2-40B4-BE49-F238E27FC236}">
                      <a16:creationId xmlns:a16="http://schemas.microsoft.com/office/drawing/2014/main" id="{6AB039A8-1A34-027B-109C-456A5475EF6F}"/>
                    </a:ext>
                  </a:extLst>
                </p:cNvPr>
                <p:cNvSpPr txBox="1"/>
                <p:nvPr/>
              </p:nvSpPr>
              <p:spPr>
                <a:xfrm>
                  <a:off x="1782068" y="4812820"/>
                  <a:ext cx="1004836" cy="460375"/>
                </a:xfrm>
                <a:prstGeom prst="rect">
                  <a:avLst/>
                </a:prstGeom>
                <a:noFill/>
              </p:spPr>
              <p:txBody>
                <a:bodyPr wrap="none">
                  <a:spAutoFit/>
                </a:bodyPr>
                <a:lstStyle/>
                <a:p>
                  <a:pPr>
                    <a:defRPr/>
                  </a:pPr>
                  <a:r>
                    <a:rPr lang="en-US" dirty="0">
                      <a:solidFill>
                        <a:schemeClr val="tx2"/>
                      </a:solidFill>
                      <a:effectLst>
                        <a:outerShdw blurRad="38100" dist="38100" dir="2700000" algn="tl">
                          <a:srgbClr val="000000">
                            <a:alpha val="43137"/>
                          </a:srgbClr>
                        </a:outerShdw>
                      </a:effectLst>
                      <a:latin typeface="+mn-lt"/>
                      <a:ea typeface="ＭＳ Ｐゴシック" panose="020B0600070205080204" pitchFamily="34" charset="-128"/>
                    </a:rPr>
                    <a:t>Gross</a:t>
                  </a:r>
                </a:p>
              </p:txBody>
            </p:sp>
          </p:grpSp>
          <p:sp>
            <p:nvSpPr>
              <p:cNvPr id="8" name="TextBox 7">
                <a:extLst>
                  <a:ext uri="{FF2B5EF4-FFF2-40B4-BE49-F238E27FC236}">
                    <a16:creationId xmlns:a16="http://schemas.microsoft.com/office/drawing/2014/main" id="{D2AC638F-5878-9D65-1363-C37E4BD3F51D}"/>
                  </a:ext>
                </a:extLst>
              </p:cNvPr>
              <p:cNvSpPr txBox="1"/>
              <p:nvPr/>
            </p:nvSpPr>
            <p:spPr>
              <a:xfrm>
                <a:off x="4410465" y="1778000"/>
                <a:ext cx="1723937" cy="369888"/>
              </a:xfrm>
              <a:prstGeom prst="rect">
                <a:avLst/>
              </a:prstGeom>
              <a:noFill/>
            </p:spPr>
            <p:txBody>
              <a:bodyPr wrap="none">
                <a:spAutoFit/>
              </a:bodyPr>
              <a:lstStyle/>
              <a:p>
                <a:pPr>
                  <a:defRPr/>
                </a:pPr>
                <a:r>
                  <a:rPr lang="en-US" sz="1800" dirty="0">
                    <a:solidFill>
                      <a:schemeClr val="tx2"/>
                    </a:solidFill>
                    <a:latin typeface="+mn-lt"/>
                    <a:ea typeface="ＭＳ Ｐゴシック" panose="020B0600070205080204" pitchFamily="34" charset="-128"/>
                  </a:rPr>
                  <a:t>Pleural surface</a:t>
                </a:r>
              </a:p>
            </p:txBody>
          </p:sp>
        </p:grpSp>
        <p:sp>
          <p:nvSpPr>
            <p:cNvPr id="9" name="TextBox 8">
              <a:extLst>
                <a:ext uri="{FF2B5EF4-FFF2-40B4-BE49-F238E27FC236}">
                  <a16:creationId xmlns:a16="http://schemas.microsoft.com/office/drawing/2014/main" id="{A14AB39D-673F-1DA0-C02D-3E57FC8852EE}"/>
                </a:ext>
              </a:extLst>
            </p:cNvPr>
            <p:cNvSpPr txBox="1"/>
            <p:nvPr/>
          </p:nvSpPr>
          <p:spPr bwMode="auto">
            <a:xfrm>
              <a:off x="3184489" y="2486506"/>
              <a:ext cx="1506538" cy="646112"/>
            </a:xfrm>
            <a:prstGeom prst="rect">
              <a:avLst/>
            </a:prstGeom>
            <a:noFill/>
          </p:spPr>
          <p:txBody>
            <a:bodyPr wrap="none">
              <a:spAutoFit/>
            </a:bodyPr>
            <a:lstStyle/>
            <a:p>
              <a:pPr algn="ctr">
                <a:defRPr/>
              </a:pPr>
              <a:r>
                <a:rPr lang="en-US" sz="1800" dirty="0">
                  <a:solidFill>
                    <a:schemeClr val="tx2"/>
                  </a:solidFill>
                  <a:latin typeface="+mn-lt"/>
                  <a:ea typeface="ＭＳ Ｐゴシック" panose="020B0600070205080204" pitchFamily="34" charset="-128"/>
                </a:rPr>
                <a:t>Hemorrhagic</a:t>
              </a:r>
            </a:p>
            <a:p>
              <a:pPr algn="ctr">
                <a:defRPr/>
              </a:pPr>
              <a:r>
                <a:rPr lang="en-US" sz="1800" dirty="0">
                  <a:solidFill>
                    <a:schemeClr val="tx2"/>
                  </a:solidFill>
                  <a:latin typeface="+mn-lt"/>
                  <a:ea typeface="ＭＳ Ｐゴシック" panose="020B0600070205080204" pitchFamily="34" charset="-128"/>
                </a:rPr>
                <a:t>infarcts</a:t>
              </a:r>
            </a:p>
          </p:txBody>
        </p:sp>
        <p:sp>
          <p:nvSpPr>
            <p:cNvPr id="10" name="TextBox 9">
              <a:extLst>
                <a:ext uri="{FF2B5EF4-FFF2-40B4-BE49-F238E27FC236}">
                  <a16:creationId xmlns:a16="http://schemas.microsoft.com/office/drawing/2014/main" id="{2F847E31-8D66-C042-DB10-01C830C9295A}"/>
                </a:ext>
              </a:extLst>
            </p:cNvPr>
            <p:cNvSpPr txBox="1"/>
            <p:nvPr/>
          </p:nvSpPr>
          <p:spPr bwMode="auto">
            <a:xfrm>
              <a:off x="2890814" y="3716726"/>
              <a:ext cx="928687" cy="369888"/>
            </a:xfrm>
            <a:prstGeom prst="rect">
              <a:avLst/>
            </a:prstGeom>
            <a:noFill/>
          </p:spPr>
          <p:txBody>
            <a:bodyPr wrap="none">
              <a:spAutoFit/>
            </a:bodyPr>
            <a:lstStyle/>
            <a:p>
              <a:pPr algn="ctr">
                <a:defRPr/>
              </a:pPr>
              <a:r>
                <a:rPr lang="en-US" sz="1800" dirty="0">
                  <a:solidFill>
                    <a:schemeClr val="tx2"/>
                  </a:solidFill>
                  <a:latin typeface="+mn-lt"/>
                  <a:ea typeface="ＭＳ Ｐゴシック" panose="020B0600070205080204" pitchFamily="34" charset="-128"/>
                </a:rPr>
                <a:t>Normal</a:t>
              </a:r>
            </a:p>
          </p:txBody>
        </p:sp>
      </p:gr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20741236-0775-38CD-491D-12B007FB6A4E}"/>
              </a:ext>
            </a:extLst>
          </p:cNvPr>
          <p:cNvSpPr>
            <a:spLocks noGrp="1" noChangeArrowheads="1"/>
          </p:cNvSpPr>
          <p:nvPr>
            <p:ph type="title"/>
          </p:nvPr>
        </p:nvSpPr>
        <p:spPr>
          <a:xfrm>
            <a:off x="2413001" y="128588"/>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“White Infarcts”</a:t>
            </a:r>
          </a:p>
        </p:txBody>
      </p:sp>
      <p:sp>
        <p:nvSpPr>
          <p:cNvPr id="58371" name="Content Placeholder 2">
            <a:extLst>
              <a:ext uri="{FF2B5EF4-FFF2-40B4-BE49-F238E27FC236}">
                <a16:creationId xmlns:a16="http://schemas.microsoft.com/office/drawing/2014/main" id="{B75A1D76-7B18-CC53-359F-58A2723472FA}"/>
              </a:ext>
            </a:extLst>
          </p:cNvPr>
          <p:cNvSpPr>
            <a:spLocks noGrp="1" noChangeArrowheads="1"/>
          </p:cNvSpPr>
          <p:nvPr>
            <p:ph idx="1"/>
          </p:nvPr>
        </p:nvSpPr>
        <p:spPr>
          <a:xfrm>
            <a:off x="2865437" y="1593851"/>
            <a:ext cx="6751638" cy="4132263"/>
          </a:xfrm>
        </p:spPr>
        <p:txBody>
          <a:bodyPr/>
          <a:lstStyle/>
          <a:p>
            <a:pPr>
              <a:lnSpc>
                <a:spcPct val="100000"/>
              </a:lnSpc>
              <a:spcBef>
                <a:spcPts val="0"/>
              </a:spcBef>
              <a:spcAft>
                <a:spcPts val="600"/>
              </a:spcAft>
            </a:pPr>
            <a:r>
              <a:rPr lang="en-US" altLang="en-US" dirty="0">
                <a:solidFill>
                  <a:schemeClr val="tx1"/>
                </a:solidFill>
                <a:effectLst/>
                <a:ea typeface="Verdana" panose="020B0604030504040204" pitchFamily="34" charset="0"/>
                <a:cs typeface="Arial" panose="020B0604020202020204" pitchFamily="34" charset="0"/>
              </a:rPr>
              <a:t>Arterial occlusion with no blood flow distal to obstruction</a:t>
            </a:r>
          </a:p>
          <a:p>
            <a:pPr>
              <a:lnSpc>
                <a:spcPct val="100000"/>
              </a:lnSpc>
              <a:spcBef>
                <a:spcPts val="0"/>
              </a:spcBef>
              <a:spcAft>
                <a:spcPts val="600"/>
              </a:spcAft>
            </a:pPr>
            <a:r>
              <a:rPr lang="en-US" altLang="en-US" dirty="0">
                <a:solidFill>
                  <a:schemeClr val="tx1"/>
                </a:solidFill>
                <a:effectLst/>
                <a:ea typeface="Verdana" panose="020B0604030504040204" pitchFamily="34" charset="0"/>
                <a:cs typeface="Arial" panose="020B0604020202020204" pitchFamily="34" charset="0"/>
              </a:rPr>
              <a:t>Most common in solid organs that limit extravasation of blood</a:t>
            </a:r>
          </a:p>
          <a:p>
            <a:pPr>
              <a:lnSpc>
                <a:spcPct val="100000"/>
              </a:lnSpc>
              <a:spcBef>
                <a:spcPts val="0"/>
              </a:spcBef>
              <a:spcAft>
                <a:spcPts val="600"/>
              </a:spcAft>
            </a:pPr>
            <a:r>
              <a:rPr lang="en-US" altLang="en-US" dirty="0">
                <a:solidFill>
                  <a:schemeClr val="tx1"/>
                </a:solidFill>
                <a:effectLst/>
                <a:ea typeface="Verdana" panose="020B0604030504040204" pitchFamily="34" charset="0"/>
                <a:cs typeface="Arial" panose="020B0604020202020204" pitchFamily="34" charset="0"/>
              </a:rPr>
              <a:t>Usually seen in organs with end-arterial circulations (lack arterial anastomoses), such as the spleen and kidneys; often “wedge shaped”</a:t>
            </a:r>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2">
            <a:extLst>
              <a:ext uri="{FF2B5EF4-FFF2-40B4-BE49-F238E27FC236}">
                <a16:creationId xmlns:a16="http://schemas.microsoft.com/office/drawing/2014/main" id="{3C23C7E4-F753-4048-FF8A-97BED934F739}"/>
              </a:ext>
            </a:extLst>
          </p:cNvPr>
          <p:cNvSpPr>
            <a:spLocks noGrp="1" noChangeArrowheads="1"/>
          </p:cNvSpPr>
          <p:nvPr>
            <p:ph type="title"/>
          </p:nvPr>
        </p:nvSpPr>
        <p:spPr>
          <a:xfrm>
            <a:off x="2566989" y="136526"/>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Splenic Infarct</a:t>
            </a:r>
            <a:b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Purposeful Repetition</a:t>
            </a:r>
            <a:endPar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grpSp>
        <p:nvGrpSpPr>
          <p:cNvPr id="59395" name="Group 2">
            <a:extLst>
              <a:ext uri="{FF2B5EF4-FFF2-40B4-BE49-F238E27FC236}">
                <a16:creationId xmlns:a16="http://schemas.microsoft.com/office/drawing/2014/main" id="{5239337A-0C13-5B92-97A5-854FCEFC1318}"/>
              </a:ext>
            </a:extLst>
          </p:cNvPr>
          <p:cNvGrpSpPr>
            <a:grpSpLocks/>
          </p:cNvGrpSpPr>
          <p:nvPr/>
        </p:nvGrpSpPr>
        <p:grpSpPr bwMode="auto">
          <a:xfrm>
            <a:off x="2566989" y="1527786"/>
            <a:ext cx="7591884" cy="4985794"/>
            <a:chOff x="1379538" y="1339850"/>
            <a:chExt cx="6867525" cy="4510088"/>
          </a:xfrm>
        </p:grpSpPr>
        <p:grpSp>
          <p:nvGrpSpPr>
            <p:cNvPr id="59396" name="Group 3">
              <a:extLst>
                <a:ext uri="{FF2B5EF4-FFF2-40B4-BE49-F238E27FC236}">
                  <a16:creationId xmlns:a16="http://schemas.microsoft.com/office/drawing/2014/main" id="{D37620C8-2F07-05BB-9C7C-4CDF3103A0CD}"/>
                </a:ext>
              </a:extLst>
            </p:cNvPr>
            <p:cNvGrpSpPr>
              <a:grpSpLocks/>
            </p:cNvGrpSpPr>
            <p:nvPr/>
          </p:nvGrpSpPr>
          <p:grpSpPr bwMode="auto">
            <a:xfrm>
              <a:off x="1379538" y="1339850"/>
              <a:ext cx="6867525" cy="4510088"/>
              <a:chOff x="1540935" y="1450207"/>
              <a:chExt cx="6866467" cy="4510326"/>
            </a:xfrm>
          </p:grpSpPr>
          <p:pic>
            <p:nvPicPr>
              <p:cNvPr id="59399" name="Picture 3">
                <a:extLst>
                  <a:ext uri="{FF2B5EF4-FFF2-40B4-BE49-F238E27FC236}">
                    <a16:creationId xmlns:a16="http://schemas.microsoft.com/office/drawing/2014/main" id="{3E4DCFF9-4F55-8DF3-D820-1AC0F0F6B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37" b="11867"/>
              <a:stretch>
                <a:fillRect/>
              </a:stretch>
            </p:blipFill>
            <p:spPr bwMode="auto">
              <a:xfrm>
                <a:off x="1540935" y="1450207"/>
                <a:ext cx="6866467" cy="451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0" name="Isosceles Triangle 3">
                <a:extLst>
                  <a:ext uri="{FF2B5EF4-FFF2-40B4-BE49-F238E27FC236}">
                    <a16:creationId xmlns:a16="http://schemas.microsoft.com/office/drawing/2014/main" id="{576B380B-B14F-38C8-4BA2-C329BD73C1C7}"/>
                  </a:ext>
                </a:extLst>
              </p:cNvPr>
              <p:cNvSpPr>
                <a:spLocks noChangeArrowheads="1"/>
              </p:cNvSpPr>
              <p:nvPr/>
            </p:nvSpPr>
            <p:spPr bwMode="auto">
              <a:xfrm rot="-9435568">
                <a:off x="3274510" y="1704989"/>
                <a:ext cx="1550096" cy="2277552"/>
              </a:xfrm>
              <a:prstGeom prst="triangle">
                <a:avLst>
                  <a:gd name="adj" fmla="val 54690"/>
                </a:avLst>
              </a:prstGeom>
              <a:noFill/>
              <a:ln w="25400" algn="ctr">
                <a:solidFill>
                  <a:srgbClr val="99FF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solidFill>
                    <a:srgbClr val="000000"/>
                  </a:solidFill>
                  <a:latin typeface="Arial" panose="020B0604020202020204" pitchFamily="34" charset="0"/>
                </a:endParaRPr>
              </a:p>
            </p:txBody>
          </p:sp>
          <p:sp>
            <p:nvSpPr>
              <p:cNvPr id="6" name="TextBox 5">
                <a:extLst>
                  <a:ext uri="{FF2B5EF4-FFF2-40B4-BE49-F238E27FC236}">
                    <a16:creationId xmlns:a16="http://schemas.microsoft.com/office/drawing/2014/main" id="{A68E348A-E5BA-AF6A-14AF-475D37F2739D}"/>
                  </a:ext>
                </a:extLst>
              </p:cNvPr>
              <p:cNvSpPr txBox="1"/>
              <p:nvPr/>
            </p:nvSpPr>
            <p:spPr bwMode="auto">
              <a:xfrm>
                <a:off x="1588553" y="5439806"/>
                <a:ext cx="1005248" cy="461689"/>
              </a:xfrm>
              <a:prstGeom prst="rect">
                <a:avLst/>
              </a:prstGeom>
              <a:noFill/>
            </p:spPr>
            <p:txBody>
              <a:bodyPr wrap="none">
                <a:spAutoFit/>
              </a:bodyPr>
              <a:lstStyle/>
              <a:p>
                <a:pPr>
                  <a:defRPr/>
                </a:pPr>
                <a:r>
                  <a:rPr lang="en-US" dirty="0">
                    <a:solidFill>
                      <a:schemeClr val="tx2"/>
                    </a:solidFill>
                    <a:effectLst>
                      <a:outerShdw blurRad="38100" dist="38100" dir="2700000" algn="tl">
                        <a:srgbClr val="000000">
                          <a:alpha val="43137"/>
                        </a:srgbClr>
                      </a:outerShdw>
                    </a:effectLst>
                    <a:latin typeface="+mn-lt"/>
                    <a:ea typeface="ＭＳ Ｐゴシック" panose="020B0600070205080204" pitchFamily="34" charset="-128"/>
                  </a:rPr>
                  <a:t>Gross</a:t>
                </a:r>
              </a:p>
            </p:txBody>
          </p:sp>
        </p:grpSp>
        <p:sp>
          <p:nvSpPr>
            <p:cNvPr id="2" name="TextBox 1">
              <a:extLst>
                <a:ext uri="{FF2B5EF4-FFF2-40B4-BE49-F238E27FC236}">
                  <a16:creationId xmlns:a16="http://schemas.microsoft.com/office/drawing/2014/main" id="{AC657307-3551-17EA-8572-8A22BCC74A1F}"/>
                </a:ext>
              </a:extLst>
            </p:cNvPr>
            <p:cNvSpPr txBox="1"/>
            <p:nvPr/>
          </p:nvSpPr>
          <p:spPr>
            <a:xfrm>
              <a:off x="5505450" y="1885950"/>
              <a:ext cx="1031875" cy="369888"/>
            </a:xfrm>
            <a:prstGeom prst="rect">
              <a:avLst/>
            </a:prstGeom>
            <a:noFill/>
          </p:spPr>
          <p:txBody>
            <a:bodyPr wrap="none">
              <a:spAutoFit/>
            </a:bodyPr>
            <a:lstStyle/>
            <a:p>
              <a:pPr>
                <a:defRPr/>
              </a:pPr>
              <a:r>
                <a:rPr lang="en-US" sz="18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Capsule</a:t>
              </a:r>
            </a:p>
          </p:txBody>
        </p:sp>
        <p:sp>
          <p:nvSpPr>
            <p:cNvPr id="8" name="TextBox 7">
              <a:extLst>
                <a:ext uri="{FF2B5EF4-FFF2-40B4-BE49-F238E27FC236}">
                  <a16:creationId xmlns:a16="http://schemas.microsoft.com/office/drawing/2014/main" id="{1218B87E-5863-A1F1-7522-514686CB4FBE}"/>
                </a:ext>
              </a:extLst>
            </p:cNvPr>
            <p:cNvSpPr txBox="1"/>
            <p:nvPr/>
          </p:nvSpPr>
          <p:spPr>
            <a:xfrm>
              <a:off x="5181600" y="3054350"/>
              <a:ext cx="2262188" cy="369888"/>
            </a:xfrm>
            <a:prstGeom prst="rect">
              <a:avLst/>
            </a:prstGeom>
            <a:noFill/>
          </p:spPr>
          <p:txBody>
            <a:bodyPr wrap="none">
              <a:spAutoFit/>
            </a:bodyPr>
            <a:lstStyle/>
            <a:p>
              <a:pPr>
                <a:defRPr/>
              </a:pPr>
              <a:r>
                <a:rPr lang="en-US" sz="18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Normal parenchyma</a:t>
              </a:r>
            </a:p>
          </p:txBody>
        </p:sp>
      </p:gr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693AE3FA-9886-EB7A-9170-1444150DA7D2}"/>
              </a:ext>
            </a:extLst>
          </p:cNvPr>
          <p:cNvSpPr>
            <a:spLocks noGrp="1" noChangeArrowheads="1"/>
          </p:cNvSpPr>
          <p:nvPr>
            <p:ph type="title"/>
          </p:nvPr>
        </p:nvSpPr>
        <p:spPr>
          <a:xfrm>
            <a:off x="2443956" y="111920"/>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Renal Cortical Infarct</a:t>
            </a:r>
            <a:endPar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pic>
        <p:nvPicPr>
          <p:cNvPr id="65539" name="Picture 4" descr="https://lo-evolv-files.s3.amazonaws.com/10004138/c/8/7/d44a57989cea24adea31bc4ee2291?AWSAccessKeyId=AKIAJGRLMBG5ECYOHAWA&amp;Expires=1400964816&amp;Signature=CGutPBxQxUFT%2BzXqX%2B4pOfUhlcA%3D&amp;response-cache-control=private%2c%20max-age%3d60&amp;response-content-disposition=inline%3b%20filename%3d%22001009a.jpg%22&amp;response-content-type=image%2fjpeg">
            <a:extLst>
              <a:ext uri="{FF2B5EF4-FFF2-40B4-BE49-F238E27FC236}">
                <a16:creationId xmlns:a16="http://schemas.microsoft.com/office/drawing/2014/main" id="{C921A031-0C46-AA2B-9DFC-7B7A0DB82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285" t="91263" r="12746"/>
          <a:stretch>
            <a:fillRect/>
          </a:stretch>
        </p:blipFill>
        <p:spPr bwMode="auto">
          <a:xfrm>
            <a:off x="2817813" y="6181725"/>
            <a:ext cx="6456362" cy="3571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5540" name="Group 6">
            <a:extLst>
              <a:ext uri="{FF2B5EF4-FFF2-40B4-BE49-F238E27FC236}">
                <a16:creationId xmlns:a16="http://schemas.microsoft.com/office/drawing/2014/main" id="{01815AE4-8E39-65D3-3B04-F500CF635DCC}"/>
              </a:ext>
            </a:extLst>
          </p:cNvPr>
          <p:cNvGrpSpPr>
            <a:grpSpLocks/>
          </p:cNvGrpSpPr>
          <p:nvPr/>
        </p:nvGrpSpPr>
        <p:grpSpPr bwMode="auto">
          <a:xfrm>
            <a:off x="6585909" y="1343026"/>
            <a:ext cx="3168650" cy="4578350"/>
            <a:chOff x="4594225" y="1371600"/>
            <a:chExt cx="3168650" cy="4578350"/>
          </a:xfrm>
        </p:grpSpPr>
        <p:grpSp>
          <p:nvGrpSpPr>
            <p:cNvPr id="65548" name="Group 3">
              <a:extLst>
                <a:ext uri="{FF2B5EF4-FFF2-40B4-BE49-F238E27FC236}">
                  <a16:creationId xmlns:a16="http://schemas.microsoft.com/office/drawing/2014/main" id="{79CDB0B8-52F8-BDE6-F40B-93EDE6B720F1}"/>
                </a:ext>
              </a:extLst>
            </p:cNvPr>
            <p:cNvGrpSpPr>
              <a:grpSpLocks/>
            </p:cNvGrpSpPr>
            <p:nvPr/>
          </p:nvGrpSpPr>
          <p:grpSpPr bwMode="auto">
            <a:xfrm>
              <a:off x="4616450" y="1371600"/>
              <a:ext cx="3146425" cy="4578350"/>
              <a:chOff x="4616450" y="1371600"/>
              <a:chExt cx="3146425" cy="4578350"/>
            </a:xfrm>
          </p:grpSpPr>
          <p:grpSp>
            <p:nvGrpSpPr>
              <p:cNvPr id="65550" name="Group 2">
                <a:extLst>
                  <a:ext uri="{FF2B5EF4-FFF2-40B4-BE49-F238E27FC236}">
                    <a16:creationId xmlns:a16="http://schemas.microsoft.com/office/drawing/2014/main" id="{6A6AF736-94CE-4FC9-5C0E-FF1C198C0466}"/>
                  </a:ext>
                </a:extLst>
              </p:cNvPr>
              <p:cNvGrpSpPr>
                <a:grpSpLocks/>
              </p:cNvGrpSpPr>
              <p:nvPr/>
            </p:nvGrpSpPr>
            <p:grpSpPr bwMode="auto">
              <a:xfrm>
                <a:off x="4670425" y="1371600"/>
                <a:ext cx="3092450" cy="4578350"/>
                <a:chOff x="4670425" y="1371600"/>
                <a:chExt cx="3092450" cy="4578350"/>
              </a:xfrm>
            </p:grpSpPr>
            <p:pic>
              <p:nvPicPr>
                <p:cNvPr id="65552" name="Picture 2" descr="https://lo-evolv-files.s3.amazonaws.com/10004138/5/6/7/d1cbfb5db1f8a35bc492a784c18c1?AWSAccessKeyId=AKIAJGRLMBG5ECYOHAWA&amp;Expires=1400964787&amp;Signature=cDxbNKsS%2FL%2FVUaikpP4TNrM36us%3D&amp;response-cache-control=private%2c%20max-age%3d60&amp;response-content-disposition=inline%3b%20filename%3d%22001009b.jpg%22&amp;response-content-type=image%2fjpeg">
                  <a:extLst>
                    <a:ext uri="{FF2B5EF4-FFF2-40B4-BE49-F238E27FC236}">
                      <a16:creationId xmlns:a16="http://schemas.microsoft.com/office/drawing/2014/main" id="{86F1B5D3-94BC-AECF-8C32-785A84E0E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32" t="20071" r="17114" b="20425"/>
                <a:stretch>
                  <a:fillRect/>
                </a:stretch>
              </p:blipFill>
              <p:spPr bwMode="auto">
                <a:xfrm>
                  <a:off x="4670425" y="1371600"/>
                  <a:ext cx="3092450" cy="4578350"/>
                </a:xfrm>
                <a:prstGeom prst="rect">
                  <a:avLst/>
                </a:prstGeom>
                <a:solidFill>
                  <a:schemeClr val="tx2"/>
                </a:solidFill>
                <a:ln w="38100">
                  <a:solidFill>
                    <a:srgbClr val="99FFCC"/>
                  </a:solidFill>
                  <a:miter lim="800000"/>
                  <a:headEnd/>
                  <a:tailEnd/>
                </a:ln>
              </p:spPr>
            </p:pic>
            <p:sp>
              <p:nvSpPr>
                <p:cNvPr id="12" name="TextBox 11">
                  <a:extLst>
                    <a:ext uri="{FF2B5EF4-FFF2-40B4-BE49-F238E27FC236}">
                      <a16:creationId xmlns:a16="http://schemas.microsoft.com/office/drawing/2014/main" id="{722C1859-B013-D965-6955-91254A59BE13}"/>
                    </a:ext>
                  </a:extLst>
                </p:cNvPr>
                <p:cNvSpPr txBox="1"/>
                <p:nvPr/>
              </p:nvSpPr>
              <p:spPr bwMode="auto">
                <a:xfrm>
                  <a:off x="6572250" y="4516438"/>
                  <a:ext cx="844550" cy="339725"/>
                </a:xfrm>
                <a:prstGeom prst="rect">
                  <a:avLst/>
                </a:prstGeom>
                <a:solidFill>
                  <a:schemeClr val="tx2"/>
                </a:solidFill>
                <a:ln>
                  <a:solidFill>
                    <a:srgbClr val="99FFCC"/>
                  </a:solidFill>
                </a:ln>
              </p:spPr>
              <p:txBody>
                <a:bodyPr wrap="none">
                  <a:spAutoFit/>
                </a:bodyPr>
                <a:lstStyle/>
                <a:p>
                  <a:pPr>
                    <a:defRPr/>
                  </a:pPr>
                  <a:r>
                    <a:rPr lang="en-US" sz="1600" dirty="0">
                      <a:latin typeface="+mn-lt"/>
                      <a:ea typeface="ＭＳ Ｐゴシック" panose="020B0600070205080204" pitchFamily="34" charset="-128"/>
                    </a:rPr>
                    <a:t>Normal</a:t>
                  </a:r>
                </a:p>
              </p:txBody>
            </p:sp>
            <p:sp>
              <p:nvSpPr>
                <p:cNvPr id="13" name="TextBox 12">
                  <a:extLst>
                    <a:ext uri="{FF2B5EF4-FFF2-40B4-BE49-F238E27FC236}">
                      <a16:creationId xmlns:a16="http://schemas.microsoft.com/office/drawing/2014/main" id="{F97F5189-56D8-A011-1A3D-30E642DC0FA4}"/>
                    </a:ext>
                  </a:extLst>
                </p:cNvPr>
                <p:cNvSpPr txBox="1"/>
                <p:nvPr/>
              </p:nvSpPr>
              <p:spPr bwMode="auto">
                <a:xfrm>
                  <a:off x="5221288" y="2540000"/>
                  <a:ext cx="757237" cy="338138"/>
                </a:xfrm>
                <a:prstGeom prst="rect">
                  <a:avLst/>
                </a:prstGeom>
                <a:solidFill>
                  <a:schemeClr val="tx2"/>
                </a:solidFill>
                <a:ln>
                  <a:solidFill>
                    <a:srgbClr val="99FFCC"/>
                  </a:solidFill>
                </a:ln>
              </p:spPr>
              <p:txBody>
                <a:bodyPr wrap="none">
                  <a:spAutoFit/>
                </a:bodyPr>
                <a:lstStyle/>
                <a:p>
                  <a:pPr>
                    <a:defRPr/>
                  </a:pPr>
                  <a:r>
                    <a:rPr lang="en-US" sz="1600" dirty="0">
                      <a:latin typeface="+mn-lt"/>
                      <a:ea typeface="ＭＳ Ｐゴシック" panose="020B0600070205080204" pitchFamily="34" charset="-128"/>
                    </a:rPr>
                    <a:t>Infarct</a:t>
                  </a:r>
                </a:p>
              </p:txBody>
            </p:sp>
          </p:grpSp>
          <p:sp>
            <p:nvSpPr>
              <p:cNvPr id="11" name="TextBox 10">
                <a:extLst>
                  <a:ext uri="{FF2B5EF4-FFF2-40B4-BE49-F238E27FC236}">
                    <a16:creationId xmlns:a16="http://schemas.microsoft.com/office/drawing/2014/main" id="{FB74074D-603C-90C1-458B-59E59D801400}"/>
                  </a:ext>
                </a:extLst>
              </p:cNvPr>
              <p:cNvSpPr txBox="1"/>
              <p:nvPr/>
            </p:nvSpPr>
            <p:spPr bwMode="auto">
              <a:xfrm>
                <a:off x="4616450" y="5565775"/>
                <a:ext cx="604838" cy="338138"/>
              </a:xfrm>
              <a:prstGeom prst="rect">
                <a:avLst/>
              </a:prstGeom>
              <a:noFill/>
              <a:ln>
                <a:solidFill>
                  <a:srgbClr val="99FFCC"/>
                </a:solidFill>
              </a:ln>
            </p:spPr>
            <p:txBody>
              <a:bodyPr wrap="none">
                <a:spAutoFit/>
              </a:bodyPr>
              <a:lstStyle/>
              <a:p>
                <a:pPr>
                  <a:defRPr/>
                </a:pPr>
                <a:r>
                  <a:rPr lang="en-US" sz="1600" dirty="0">
                    <a:latin typeface="+mn-lt"/>
                    <a:ea typeface="ＭＳ Ｐゴシック" panose="020B0600070205080204" pitchFamily="34" charset="-128"/>
                  </a:rPr>
                  <a:t>H&amp;E</a:t>
                </a:r>
              </a:p>
            </p:txBody>
          </p:sp>
        </p:grpSp>
        <p:cxnSp>
          <p:nvCxnSpPr>
            <p:cNvPr id="65549" name="Straight Connector 2">
              <a:extLst>
                <a:ext uri="{FF2B5EF4-FFF2-40B4-BE49-F238E27FC236}">
                  <a16:creationId xmlns:a16="http://schemas.microsoft.com/office/drawing/2014/main" id="{76C46BFE-7532-F4D5-3CC2-C8B448222EDA}"/>
                </a:ext>
              </a:extLst>
            </p:cNvPr>
            <p:cNvCxnSpPr>
              <a:cxnSpLocks noChangeShapeType="1"/>
            </p:cNvCxnSpPr>
            <p:nvPr/>
          </p:nvCxnSpPr>
          <p:spPr bwMode="auto">
            <a:xfrm flipV="1">
              <a:off x="4594225" y="2878139"/>
              <a:ext cx="3168650" cy="2510984"/>
            </a:xfrm>
            <a:prstGeom prst="line">
              <a:avLst/>
            </a:prstGeom>
            <a:noFill/>
            <a:ln w="25400" algn="ctr">
              <a:solidFill>
                <a:srgbClr val="000000"/>
              </a:solidFill>
              <a:prstDash val="sysDash"/>
              <a:round/>
              <a:headEnd type="none" w="sm" len="sm"/>
              <a:tailEnd type="none" w="sm" len="sm"/>
            </a:ln>
            <a:extLst>
              <a:ext uri="{909E8E84-426E-40DD-AFC4-6F175D3DCCD1}">
                <a14:hiddenFill xmlns:a14="http://schemas.microsoft.com/office/drawing/2010/main">
                  <a:noFill/>
                </a14:hiddenFill>
              </a:ext>
            </a:extLst>
          </p:spPr>
        </p:cxnSp>
      </p:grpSp>
      <p:grpSp>
        <p:nvGrpSpPr>
          <p:cNvPr id="65541" name="Group 1">
            <a:extLst>
              <a:ext uri="{FF2B5EF4-FFF2-40B4-BE49-F238E27FC236}">
                <a16:creationId xmlns:a16="http://schemas.microsoft.com/office/drawing/2014/main" id="{887A96E7-DA69-DD03-593D-22E28E097369}"/>
              </a:ext>
            </a:extLst>
          </p:cNvPr>
          <p:cNvGrpSpPr>
            <a:grpSpLocks/>
          </p:cNvGrpSpPr>
          <p:nvPr/>
        </p:nvGrpSpPr>
        <p:grpSpPr bwMode="auto">
          <a:xfrm>
            <a:off x="2490788" y="1343026"/>
            <a:ext cx="3281362" cy="4560887"/>
            <a:chOff x="1312863" y="1363663"/>
            <a:chExt cx="3281362" cy="4560887"/>
          </a:xfrm>
        </p:grpSpPr>
        <p:pic>
          <p:nvPicPr>
            <p:cNvPr id="65542" name="Picture 4" descr="https://lo-evolv-files.s3.amazonaws.com/10004138/c/8/7/d44a57989cea24adea31bc4ee2291?AWSAccessKeyId=AKIAJGRLMBG5ECYOHAWA&amp;Expires=1400964816&amp;Signature=CGutPBxQxUFT%2BzXqX%2B4pOfUhlcA%3D&amp;response-cache-control=private%2c%20max-age%3d60&amp;response-content-disposition=inline%3b%20filename%3d%22001009a.jpg%22&amp;response-content-type=image%2fjpeg">
              <a:extLst>
                <a:ext uri="{FF2B5EF4-FFF2-40B4-BE49-F238E27FC236}">
                  <a16:creationId xmlns:a16="http://schemas.microsoft.com/office/drawing/2014/main" id="{10D56AAB-DFED-527C-D133-9D79689A5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374" t="22330" r="17645" b="22331"/>
            <a:stretch>
              <a:fillRect/>
            </a:stretch>
          </p:blipFill>
          <p:spPr bwMode="auto">
            <a:xfrm>
              <a:off x="1320800" y="1363663"/>
              <a:ext cx="3273425" cy="456088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5543" name="Rectangle 4">
              <a:extLst>
                <a:ext uri="{FF2B5EF4-FFF2-40B4-BE49-F238E27FC236}">
                  <a16:creationId xmlns:a16="http://schemas.microsoft.com/office/drawing/2014/main" id="{4B5F8A7C-435D-763C-3565-89F03064EC8F}"/>
                </a:ext>
              </a:extLst>
            </p:cNvPr>
            <p:cNvSpPr>
              <a:spLocks noChangeArrowheads="1"/>
            </p:cNvSpPr>
            <p:nvPr/>
          </p:nvSpPr>
          <p:spPr bwMode="auto">
            <a:xfrm>
              <a:off x="2781300" y="4392613"/>
              <a:ext cx="111125" cy="166687"/>
            </a:xfrm>
            <a:prstGeom prst="rect">
              <a:avLst/>
            </a:prstGeom>
            <a:noFill/>
            <a:ln w="19050" algn="ctr">
              <a:solidFill>
                <a:srgbClr val="66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10" name="TextBox 9">
              <a:extLst>
                <a:ext uri="{FF2B5EF4-FFF2-40B4-BE49-F238E27FC236}">
                  <a16:creationId xmlns:a16="http://schemas.microsoft.com/office/drawing/2014/main" id="{6068616B-1CF0-D9BB-E992-A0E4E5295964}"/>
                </a:ext>
              </a:extLst>
            </p:cNvPr>
            <p:cNvSpPr txBox="1"/>
            <p:nvPr/>
          </p:nvSpPr>
          <p:spPr bwMode="auto">
            <a:xfrm>
              <a:off x="1312863" y="5565775"/>
              <a:ext cx="1644650" cy="338138"/>
            </a:xfrm>
            <a:prstGeom prst="rect">
              <a:avLst/>
            </a:prstGeom>
            <a:noFill/>
          </p:spPr>
          <p:txBody>
            <a:bodyPr wrap="none">
              <a:spAutoFit/>
            </a:bodyPr>
            <a:lstStyle/>
            <a:p>
              <a:pPr>
                <a:defRPr/>
              </a:pPr>
              <a:r>
                <a:rPr lang="en-US" sz="1600" dirty="0">
                  <a:solidFill>
                    <a:schemeClr val="tx2"/>
                  </a:solidFill>
                  <a:latin typeface="+mn-lt"/>
                  <a:ea typeface="ＭＳ Ｐゴシック" panose="020B0600070205080204" pitchFamily="34" charset="-128"/>
                </a:rPr>
                <a:t>Gross of Kidney</a:t>
              </a:r>
            </a:p>
          </p:txBody>
        </p:sp>
        <p:sp>
          <p:nvSpPr>
            <p:cNvPr id="65545" name="Isosceles Triangle 6">
              <a:extLst>
                <a:ext uri="{FF2B5EF4-FFF2-40B4-BE49-F238E27FC236}">
                  <a16:creationId xmlns:a16="http://schemas.microsoft.com/office/drawing/2014/main" id="{2BE4C46D-0986-ED5D-627F-AEA74C22A092}"/>
                </a:ext>
              </a:extLst>
            </p:cNvPr>
            <p:cNvSpPr>
              <a:spLocks noChangeArrowheads="1"/>
            </p:cNvSpPr>
            <p:nvPr/>
          </p:nvSpPr>
          <p:spPr bwMode="auto">
            <a:xfrm rot="3874610" flipH="1">
              <a:off x="2333625" y="3386138"/>
              <a:ext cx="1201737" cy="1570038"/>
            </a:xfrm>
            <a:prstGeom prst="triangle">
              <a:avLst>
                <a:gd name="adj" fmla="val 50148"/>
              </a:avLst>
            </a:prstGeom>
            <a:noFill/>
            <a:ln w="25400" algn="ctr">
              <a:solidFill>
                <a:srgbClr val="99FF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16" name="TextBox 15">
              <a:extLst>
                <a:ext uri="{FF2B5EF4-FFF2-40B4-BE49-F238E27FC236}">
                  <a16:creationId xmlns:a16="http://schemas.microsoft.com/office/drawing/2014/main" id="{90FB9F24-9EEC-4213-FE98-6975847D24B5}"/>
                </a:ext>
              </a:extLst>
            </p:cNvPr>
            <p:cNvSpPr txBox="1"/>
            <p:nvPr/>
          </p:nvSpPr>
          <p:spPr>
            <a:xfrm>
              <a:off x="1390650" y="4527550"/>
              <a:ext cx="1154113" cy="523875"/>
            </a:xfrm>
            <a:prstGeom prst="rect">
              <a:avLst/>
            </a:prstGeom>
            <a:noFill/>
          </p:spPr>
          <p:txBody>
            <a:bodyPr>
              <a:spAutoFit/>
            </a:bodyPr>
            <a:lstStyle/>
            <a:p>
              <a:pPr>
                <a:defRPr/>
              </a:pPr>
              <a:r>
                <a:rPr lang="en-US" sz="14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Capsular</a:t>
              </a:r>
            </a:p>
            <a:p>
              <a:pPr>
                <a:defRPr/>
              </a:pPr>
              <a:r>
                <a:rPr lang="en-US" sz="14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surface</a:t>
              </a:r>
            </a:p>
          </p:txBody>
        </p:sp>
        <p:sp>
          <p:nvSpPr>
            <p:cNvPr id="17" name="TextBox 16">
              <a:extLst>
                <a:ext uri="{FF2B5EF4-FFF2-40B4-BE49-F238E27FC236}">
                  <a16:creationId xmlns:a16="http://schemas.microsoft.com/office/drawing/2014/main" id="{4315B3A5-5250-4F6C-27A2-BC92191D8D87}"/>
                </a:ext>
              </a:extLst>
            </p:cNvPr>
            <p:cNvSpPr txBox="1"/>
            <p:nvPr/>
          </p:nvSpPr>
          <p:spPr>
            <a:xfrm>
              <a:off x="2339975" y="2735263"/>
              <a:ext cx="1477963" cy="523875"/>
            </a:xfrm>
            <a:prstGeom prst="rect">
              <a:avLst/>
            </a:prstGeom>
            <a:noFill/>
          </p:spPr>
          <p:txBody>
            <a:bodyPr>
              <a:spAutoFit/>
            </a:bodyPr>
            <a:lstStyle/>
            <a:p>
              <a:pPr algn="ctr">
                <a:defRPr/>
              </a:pPr>
              <a:r>
                <a:rPr lang="en-US" sz="14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Normal parenchyma</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fade">
                                      <p:cBhvr>
                                        <p:cTn id="7" dur="250"/>
                                        <p:tgtEl>
                                          <p:spTgt spid="6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A2D32971-CD98-FE74-0351-8D5D89B8F575}"/>
              </a:ext>
            </a:extLst>
          </p:cNvPr>
          <p:cNvSpPr>
            <a:spLocks noGrp="1" noChangeArrowheads="1"/>
          </p:cNvSpPr>
          <p:nvPr>
            <p:ph type="title"/>
          </p:nvPr>
        </p:nvSpPr>
        <p:spPr>
          <a:xfrm>
            <a:off x="2432051" y="55563"/>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Pathology of Infarcts</a:t>
            </a:r>
          </a:p>
        </p:txBody>
      </p:sp>
      <p:sp>
        <p:nvSpPr>
          <p:cNvPr id="64515" name="Content Placeholder 2">
            <a:extLst>
              <a:ext uri="{FF2B5EF4-FFF2-40B4-BE49-F238E27FC236}">
                <a16:creationId xmlns:a16="http://schemas.microsoft.com/office/drawing/2014/main" id="{A2CB23B5-0537-4B6E-01CC-560FDE4F6C71}"/>
              </a:ext>
            </a:extLst>
          </p:cNvPr>
          <p:cNvSpPr>
            <a:spLocks noGrp="1" noChangeArrowheads="1"/>
          </p:cNvSpPr>
          <p:nvPr>
            <p:ph idx="1"/>
          </p:nvPr>
        </p:nvSpPr>
        <p:spPr>
          <a:xfrm>
            <a:off x="2546210" y="1362869"/>
            <a:ext cx="7099579" cy="3307744"/>
          </a:xfrm>
        </p:spPr>
        <p:txBody>
          <a:bodyPr/>
          <a:lstStyle/>
          <a:p>
            <a:pPr>
              <a:lnSpc>
                <a:spcPct val="100000"/>
              </a:lnSpc>
              <a:spcBef>
                <a:spcPts val="0"/>
              </a:spcBef>
              <a:spcAft>
                <a:spcPts val="1200"/>
              </a:spcAft>
            </a:pPr>
            <a:r>
              <a:rPr lang="en-US" altLang="en-US" sz="2400" i="1" dirty="0">
                <a:solidFill>
                  <a:schemeClr val="tx1"/>
                </a:solidFill>
                <a:effectLst/>
                <a:ea typeface="Verdana" panose="020B0604030504040204" pitchFamily="34" charset="0"/>
                <a:cs typeface="Arial" panose="020B0604020202020204" pitchFamily="34" charset="0"/>
              </a:rPr>
              <a:t>Remember:</a:t>
            </a:r>
            <a:r>
              <a:rPr lang="en-US" altLang="en-US" sz="2400" dirty="0">
                <a:solidFill>
                  <a:schemeClr val="tx1"/>
                </a:solidFill>
                <a:effectLst/>
                <a:ea typeface="Verdana" panose="020B0604030504040204" pitchFamily="34" charset="0"/>
                <a:cs typeface="Arial" panose="020B0604020202020204" pitchFamily="34" charset="0"/>
              </a:rPr>
              <a:t> usual microscopic pattern is </a:t>
            </a:r>
            <a:r>
              <a:rPr lang="en-US" altLang="en-US" sz="2400" b="1" dirty="0">
                <a:solidFill>
                  <a:schemeClr val="tx1"/>
                </a:solidFill>
                <a:effectLst/>
                <a:ea typeface="Verdana" panose="020B0604030504040204" pitchFamily="34" charset="0"/>
                <a:cs typeface="Arial" panose="020B0604020202020204" pitchFamily="34" charset="0"/>
              </a:rPr>
              <a:t>coagulative necrosis </a:t>
            </a:r>
            <a:r>
              <a:rPr lang="en-US" altLang="en-US" sz="2400" dirty="0">
                <a:solidFill>
                  <a:schemeClr val="tx1"/>
                </a:solidFill>
                <a:effectLst/>
                <a:ea typeface="Verdana" panose="020B0604030504040204" pitchFamily="34" charset="0"/>
                <a:cs typeface="Arial" panose="020B0604020202020204" pitchFamily="34" charset="0"/>
              </a:rPr>
              <a:t>involving all compartments of the involved tissue; exception is the brain, which shows liquefactive necrosis</a:t>
            </a:r>
          </a:p>
          <a:p>
            <a:pPr>
              <a:lnSpc>
                <a:spcPct val="100000"/>
              </a:lnSpc>
              <a:spcBef>
                <a:spcPts val="0"/>
              </a:spcBef>
              <a:spcAft>
                <a:spcPts val="1200"/>
              </a:spcAft>
            </a:pPr>
            <a:r>
              <a:rPr lang="en-US" altLang="en-US" sz="2400" dirty="0">
                <a:solidFill>
                  <a:schemeClr val="tx1"/>
                </a:solidFill>
                <a:effectLst/>
                <a:ea typeface="Verdana" panose="020B0604030504040204" pitchFamily="34" charset="0"/>
                <a:cs typeface="Arial" panose="020B0604020202020204" pitchFamily="34" charset="0"/>
              </a:rPr>
              <a:t>“Red infarcts” have associated hemorrhage</a:t>
            </a:r>
          </a:p>
          <a:p>
            <a:pPr>
              <a:lnSpc>
                <a:spcPct val="100000"/>
              </a:lnSpc>
              <a:spcBef>
                <a:spcPts val="0"/>
              </a:spcBef>
              <a:spcAft>
                <a:spcPts val="1200"/>
              </a:spcAft>
            </a:pPr>
            <a:r>
              <a:rPr lang="en-US" altLang="en-US" sz="2400" dirty="0">
                <a:solidFill>
                  <a:schemeClr val="tx1"/>
                </a:solidFill>
                <a:effectLst/>
                <a:ea typeface="Verdana" panose="020B0604030504040204" pitchFamily="34" charset="0"/>
                <a:cs typeface="Arial" panose="020B0604020202020204" pitchFamily="34" charset="0"/>
              </a:rPr>
              <a:t>“White infarcts”  are white or pale, but may show hyperemia, hemorrhage, and/or inflammation at margins </a:t>
            </a:r>
          </a:p>
        </p:txBody>
      </p:sp>
      <p:sp>
        <p:nvSpPr>
          <p:cNvPr id="2" name="Content Placeholder 2">
            <a:extLst>
              <a:ext uri="{FF2B5EF4-FFF2-40B4-BE49-F238E27FC236}">
                <a16:creationId xmlns:a16="http://schemas.microsoft.com/office/drawing/2014/main" id="{63051D32-D6E4-25E0-4AB1-4E6B44AB4E9E}"/>
              </a:ext>
            </a:extLst>
          </p:cNvPr>
          <p:cNvSpPr txBox="1">
            <a:spLocks noChangeArrowheads="1"/>
          </p:cNvSpPr>
          <p:nvPr/>
        </p:nvSpPr>
        <p:spPr bwMode="auto">
          <a:xfrm>
            <a:off x="2546210" y="4670613"/>
            <a:ext cx="7099579" cy="4132263"/>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a:lnSpc>
                <a:spcPct val="100000"/>
              </a:lnSpc>
              <a:spcBef>
                <a:spcPts val="0"/>
              </a:spcBef>
              <a:spcAft>
                <a:spcPts val="1200"/>
              </a:spcAft>
            </a:pPr>
            <a:r>
              <a:rPr lang="en-US" altLang="en-US" sz="2400" kern="0" dirty="0">
                <a:solidFill>
                  <a:schemeClr val="tx1"/>
                </a:solidFill>
                <a:effectLst/>
                <a:ea typeface="Verdana" panose="020B0604030504040204" pitchFamily="34" charset="0"/>
                <a:cs typeface="Arial" panose="020B0604020202020204" pitchFamily="34" charset="0"/>
              </a:rPr>
              <a:t>“Septic infarcts” show associated acute inflammatory cells and/or bacteria. Can form locally or result from embolization of thrombi (septic emboli) from infected tissues.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63004D4-99A1-FF26-2967-B03A43FD5A39}"/>
              </a:ext>
            </a:extLst>
          </p:cNvPr>
          <p:cNvSpPr>
            <a:spLocks noGrp="1" noChangeArrowheads="1"/>
          </p:cNvSpPr>
          <p:nvPr>
            <p:ph type="title"/>
          </p:nvPr>
        </p:nvSpPr>
        <p:spPr>
          <a:xfrm>
            <a:off x="2176463" y="236538"/>
            <a:ext cx="7772400" cy="1143000"/>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Thrombosis</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Definition</a:t>
            </a:r>
          </a:p>
        </p:txBody>
      </p:sp>
      <p:sp>
        <p:nvSpPr>
          <p:cNvPr id="30723" name="Text Box 3">
            <a:extLst>
              <a:ext uri="{FF2B5EF4-FFF2-40B4-BE49-F238E27FC236}">
                <a16:creationId xmlns:a16="http://schemas.microsoft.com/office/drawing/2014/main" id="{A662192D-483B-F33B-0074-457D4CA7B7BD}"/>
              </a:ext>
            </a:extLst>
          </p:cNvPr>
          <p:cNvSpPr txBox="1">
            <a:spLocks noChangeArrowheads="1"/>
          </p:cNvSpPr>
          <p:nvPr/>
        </p:nvSpPr>
        <p:spPr bwMode="auto">
          <a:xfrm>
            <a:off x="3125693" y="1917701"/>
            <a:ext cx="6493435" cy="3539430"/>
          </a:xfrm>
          <a:prstGeom prst="rect">
            <a:avLst/>
          </a:prstGeom>
          <a:noFill/>
          <a:ln>
            <a:noFill/>
          </a:ln>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en-US" sz="3200" b="1" dirty="0">
                <a:latin typeface="+mn-lt"/>
              </a:rPr>
              <a:t>Thrombosis</a:t>
            </a:r>
            <a:r>
              <a:rPr lang="en-US" altLang="en-US" sz="3200" dirty="0">
                <a:latin typeface="+mn-lt"/>
              </a:rPr>
              <a:t> denotes the clotting of blood in the </a:t>
            </a:r>
            <a:r>
              <a:rPr lang="en-US" altLang="en-US" sz="3200" i="1" dirty="0">
                <a:latin typeface="+mn-lt"/>
              </a:rPr>
              <a:t>absence of a breach </a:t>
            </a:r>
            <a:r>
              <a:rPr lang="en-US" altLang="en-US" sz="3200" dirty="0">
                <a:latin typeface="+mn-lt"/>
              </a:rPr>
              <a:t>in the vascular system, i.e., the formation of a thrombus.</a:t>
            </a:r>
          </a:p>
          <a:p>
            <a:pPr>
              <a:defRPr/>
            </a:pPr>
            <a:endParaRPr lang="en-US" altLang="en-US" sz="3200" dirty="0">
              <a:latin typeface="+mn-lt"/>
            </a:endParaRPr>
          </a:p>
          <a:p>
            <a:pPr>
              <a:defRPr/>
            </a:pPr>
            <a:r>
              <a:rPr lang="en-US" altLang="en-US" sz="3200" dirty="0">
                <a:latin typeface="+mn-lt"/>
              </a:rPr>
              <a:t>Thrombosis is </a:t>
            </a:r>
            <a:r>
              <a:rPr lang="en-US" altLang="en-US" sz="3200" i="1" dirty="0">
                <a:latin typeface="+mn-lt"/>
              </a:rPr>
              <a:t>always</a:t>
            </a:r>
            <a:r>
              <a:rPr lang="en-US" altLang="en-US" sz="3200" dirty="0">
                <a:latin typeface="+mn-lt"/>
              </a:rPr>
              <a:t> a pathologic process. </a:t>
            </a:r>
          </a:p>
        </p:txBody>
      </p:sp>
    </p:spTree>
  </p:cSld>
  <p:clrMapOvr>
    <a:overrideClrMapping bg1="lt1" tx1="dk1" bg2="lt2" tx2="dk2" accent1="accent1" accent2="accent2" accent3="accent3" accent4="accent4" accent5="accent5" accent6="accent6" hlink="hlink" folHlink="folHlink"/>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a:extLst>
              <a:ext uri="{FF2B5EF4-FFF2-40B4-BE49-F238E27FC236}">
                <a16:creationId xmlns:a16="http://schemas.microsoft.com/office/drawing/2014/main" id="{D6E3C807-E930-B02D-274E-1B68540113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3C334AF4-804E-63A7-1D0F-462E79585596}"/>
              </a:ext>
            </a:extLst>
          </p:cNvPr>
          <p:cNvSpPr>
            <a:spLocks noGrp="1" noChangeArrowheads="1"/>
          </p:cNvSpPr>
          <p:nvPr>
            <p:ph type="title"/>
          </p:nvPr>
        </p:nvSpPr>
        <p:spPr>
          <a:xfrm>
            <a:off x="2582864" y="260351"/>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Disseminated Intravascular Coagulation (</a:t>
            </a:r>
            <a:r>
              <a:rPr lang="en-US" altLang="en-US" sz="4400" i="0" dirty="0" err="1">
                <a:solidFill>
                  <a:schemeClr val="tx1"/>
                </a:solidFill>
                <a:effectLst/>
                <a:latin typeface="Arial" panose="020B0604020202020204" pitchFamily="34" charset="0"/>
                <a:ea typeface="Verdana" panose="020B0604030504040204" pitchFamily="34" charset="0"/>
                <a:cs typeface="Arial" panose="020B0604020202020204" pitchFamily="34" charset="0"/>
              </a:rPr>
              <a:t>DIC</a:t>
            </a: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a:t>
            </a:r>
          </a:p>
        </p:txBody>
      </p:sp>
      <p:sp>
        <p:nvSpPr>
          <p:cNvPr id="77827" name="Content Placeholder 2">
            <a:extLst>
              <a:ext uri="{FF2B5EF4-FFF2-40B4-BE49-F238E27FC236}">
                <a16:creationId xmlns:a16="http://schemas.microsoft.com/office/drawing/2014/main" id="{26C35945-C188-C75E-7F80-88DA4C6A8FD0}"/>
              </a:ext>
            </a:extLst>
          </p:cNvPr>
          <p:cNvSpPr>
            <a:spLocks noGrp="1" noChangeArrowheads="1"/>
          </p:cNvSpPr>
          <p:nvPr>
            <p:ph idx="1"/>
          </p:nvPr>
        </p:nvSpPr>
        <p:spPr>
          <a:xfrm>
            <a:off x="2582864" y="1927225"/>
            <a:ext cx="7204076" cy="2420938"/>
          </a:xfrm>
        </p:spPr>
        <p:txBody>
          <a:bodyPr/>
          <a:lstStyle/>
          <a:p>
            <a:pPr marL="0" indent="0">
              <a:lnSpc>
                <a:spcPct val="100000"/>
              </a:lnSpc>
              <a:spcBef>
                <a:spcPts val="0"/>
              </a:spcBef>
              <a:spcAft>
                <a:spcPts val="1200"/>
              </a:spcAft>
              <a:buNone/>
            </a:pPr>
            <a:r>
              <a:rPr lang="en-US" altLang="en-US" dirty="0">
                <a:solidFill>
                  <a:schemeClr val="tx1"/>
                </a:solidFill>
                <a:effectLst/>
                <a:ea typeface="Verdana" panose="020B0604030504040204" pitchFamily="34" charset="0"/>
                <a:cs typeface="Arial" panose="020B0604020202020204" pitchFamily="34" charset="0"/>
              </a:rPr>
              <a:t>An acquired syndrome characterized by the </a:t>
            </a:r>
            <a:r>
              <a:rPr lang="en-US" altLang="en-US" i="1" dirty="0">
                <a:solidFill>
                  <a:schemeClr val="tx1"/>
                </a:solidFill>
                <a:effectLst/>
                <a:ea typeface="Verdana" panose="020B0604030504040204" pitchFamily="34" charset="0"/>
                <a:cs typeface="Arial" panose="020B0604020202020204" pitchFamily="34" charset="0"/>
              </a:rPr>
              <a:t>systemic intravascular activation of blood coagulation </a:t>
            </a:r>
            <a:r>
              <a:rPr lang="en-US" altLang="en-US" dirty="0">
                <a:solidFill>
                  <a:schemeClr val="tx1"/>
                </a:solidFill>
                <a:effectLst/>
                <a:ea typeface="Verdana" panose="020B0604030504040204" pitchFamily="34" charset="0"/>
                <a:cs typeface="Arial" panose="020B0604020202020204" pitchFamily="34" charset="0"/>
              </a:rPr>
              <a:t>with the formation of thrombi in many organs.</a:t>
            </a:r>
          </a:p>
          <a:p>
            <a:pPr marL="0" indent="0">
              <a:lnSpc>
                <a:spcPct val="100000"/>
              </a:lnSpc>
              <a:spcBef>
                <a:spcPts val="0"/>
              </a:spcBef>
              <a:spcAft>
                <a:spcPts val="1200"/>
              </a:spcAft>
              <a:buNone/>
            </a:pPr>
            <a:r>
              <a:rPr lang="en-US" altLang="en-US" dirty="0">
                <a:solidFill>
                  <a:schemeClr val="tx1"/>
                </a:solidFill>
                <a:effectLst/>
                <a:ea typeface="Verdana" panose="020B0604030504040204" pitchFamily="34" charset="0"/>
                <a:cs typeface="Arial" panose="020B0604020202020204" pitchFamily="34" charset="0"/>
              </a:rPr>
              <a:t>Disseminated coagulation is associated with consumption of platelets and clotting factors, i.e., a </a:t>
            </a:r>
            <a:r>
              <a:rPr lang="en-US" altLang="en-US" i="1" dirty="0">
                <a:solidFill>
                  <a:schemeClr val="tx1"/>
                </a:solidFill>
                <a:effectLst/>
                <a:ea typeface="Verdana" panose="020B0604030504040204" pitchFamily="34" charset="0"/>
                <a:cs typeface="Arial" panose="020B0604020202020204" pitchFamily="34" charset="0"/>
              </a:rPr>
              <a:t>consumptive coagulopathy</a:t>
            </a:r>
            <a:r>
              <a:rPr lang="en-US" altLang="en-US" dirty="0">
                <a:solidFill>
                  <a:schemeClr val="tx1"/>
                </a:solidFill>
                <a:effectLst/>
                <a:ea typeface="Verdana" panose="020B0604030504040204" pitchFamily="34" charset="0"/>
                <a:cs typeface="Arial" panose="020B0604020202020204" pitchFamily="34" charset="0"/>
              </a:rPr>
              <a:t>, that can lead to bleeding at various sites.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fade">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fade">
                                      <p:cBhvr>
                                        <p:cTn id="12" dur="500"/>
                                        <p:tgtEl>
                                          <p:spTgt spid="778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9BACAA4C-8637-16F5-8F1D-61114EF2FBA0}"/>
              </a:ext>
            </a:extLst>
          </p:cNvPr>
          <p:cNvSpPr>
            <a:spLocks noGrp="1" noChangeArrowheads="1"/>
          </p:cNvSpPr>
          <p:nvPr>
            <p:ph type="title"/>
          </p:nvPr>
        </p:nvSpPr>
        <p:spPr>
          <a:xfrm>
            <a:off x="2449514" y="79376"/>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Potential Causes of </a:t>
            </a:r>
            <a:r>
              <a:rPr lang="en-US" altLang="en-US" sz="4400" i="0" dirty="0" err="1">
                <a:solidFill>
                  <a:schemeClr val="tx1"/>
                </a:solidFill>
                <a:effectLst/>
                <a:latin typeface="Arial" panose="020B0604020202020204" pitchFamily="34" charset="0"/>
                <a:ea typeface="Verdana" panose="020B0604030504040204" pitchFamily="34" charset="0"/>
                <a:cs typeface="Arial" panose="020B0604020202020204" pitchFamily="34" charset="0"/>
              </a:rPr>
              <a:t>DIC</a:t>
            </a:r>
            <a:endPar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79875" name="Content Placeholder 2">
            <a:extLst>
              <a:ext uri="{FF2B5EF4-FFF2-40B4-BE49-F238E27FC236}">
                <a16:creationId xmlns:a16="http://schemas.microsoft.com/office/drawing/2014/main" id="{9625854B-09A1-3E61-623D-E66E0DF90142}"/>
              </a:ext>
            </a:extLst>
          </p:cNvPr>
          <p:cNvSpPr>
            <a:spLocks noGrp="1" noChangeArrowheads="1"/>
          </p:cNvSpPr>
          <p:nvPr>
            <p:ph idx="1"/>
          </p:nvPr>
        </p:nvSpPr>
        <p:spPr>
          <a:xfrm>
            <a:off x="2886075" y="1169989"/>
            <a:ext cx="6472238" cy="4132262"/>
          </a:xfrm>
        </p:spPr>
        <p:txBody>
          <a:bodyPr/>
          <a:lstStyle/>
          <a:p>
            <a:pPr marL="338138" indent="-338138"/>
            <a:r>
              <a:rPr lang="en-US" altLang="en-US" dirty="0">
                <a:solidFill>
                  <a:schemeClr val="tx1"/>
                </a:solidFill>
                <a:effectLst/>
                <a:ea typeface="Verdana" panose="020B0604030504040204" pitchFamily="34" charset="0"/>
                <a:cs typeface="Arial" panose="020B0604020202020204" pitchFamily="34" charset="0"/>
              </a:rPr>
              <a:t>Massive tissue injury of any cause (trauma, burns, extensive surgery)</a:t>
            </a:r>
          </a:p>
          <a:p>
            <a:pPr marL="338138" indent="-338138"/>
            <a:r>
              <a:rPr lang="en-US" altLang="en-US" dirty="0">
                <a:solidFill>
                  <a:schemeClr val="tx1"/>
                </a:solidFill>
                <a:effectLst/>
                <a:ea typeface="Verdana" panose="020B0604030504040204" pitchFamily="34" charset="0"/>
                <a:cs typeface="Arial" panose="020B0604020202020204" pitchFamily="34" charset="0"/>
              </a:rPr>
              <a:t>Obstetrical complications (e.g., septic abortion, amniotic fluid embolism, toxemia)</a:t>
            </a:r>
          </a:p>
          <a:p>
            <a:pPr marL="338138" indent="-338138"/>
            <a:r>
              <a:rPr lang="en-US" altLang="en-US" dirty="0">
                <a:solidFill>
                  <a:schemeClr val="tx1"/>
                </a:solidFill>
                <a:effectLst/>
                <a:ea typeface="Verdana" panose="020B0604030504040204" pitchFamily="34" charset="0"/>
                <a:cs typeface="Arial" panose="020B0604020202020204" pitchFamily="34" charset="0"/>
              </a:rPr>
              <a:t>Systemic infections (sepsis) of many types</a:t>
            </a:r>
          </a:p>
          <a:p>
            <a:pPr marL="338138" indent="-338138"/>
            <a:r>
              <a:rPr lang="en-US" altLang="en-US" dirty="0">
                <a:solidFill>
                  <a:schemeClr val="tx1"/>
                </a:solidFill>
                <a:effectLst/>
                <a:ea typeface="Verdana" panose="020B0604030504040204" pitchFamily="34" charset="0"/>
                <a:cs typeface="Arial" panose="020B0604020202020204" pitchFamily="34" charset="0"/>
              </a:rPr>
              <a:t>Specific cancers</a:t>
            </a:r>
          </a:p>
          <a:p>
            <a:pPr marL="338138" indent="-338138"/>
            <a:r>
              <a:rPr lang="en-US" altLang="en-US" dirty="0">
                <a:solidFill>
                  <a:schemeClr val="tx1"/>
                </a:solidFill>
                <a:effectLst/>
                <a:ea typeface="Verdana" panose="020B0604030504040204" pitchFamily="34" charset="0"/>
                <a:cs typeface="Arial" panose="020B0604020202020204" pitchFamily="34" charset="0"/>
              </a:rPr>
              <a:t>Certain toxic exposures</a:t>
            </a:r>
          </a:p>
          <a:p>
            <a:pPr marL="338138" indent="-338138"/>
            <a:r>
              <a:rPr lang="en-US" altLang="en-US" dirty="0">
                <a:solidFill>
                  <a:schemeClr val="tx1"/>
                </a:solidFill>
                <a:effectLst/>
                <a:ea typeface="Verdana" panose="020B0604030504040204" pitchFamily="34" charset="0"/>
                <a:cs typeface="Arial" panose="020B0604020202020204" pitchFamily="34" charset="0"/>
              </a:rPr>
              <a:t>Many other causes</a:t>
            </a:r>
          </a:p>
        </p:txBody>
      </p:sp>
      <p:sp>
        <p:nvSpPr>
          <p:cNvPr id="79876" name="TextBox 3">
            <a:extLst>
              <a:ext uri="{FF2B5EF4-FFF2-40B4-BE49-F238E27FC236}">
                <a16:creationId xmlns:a16="http://schemas.microsoft.com/office/drawing/2014/main" id="{9DDC5957-A76D-5DED-CE9D-4C1A6131CB9F}"/>
              </a:ext>
            </a:extLst>
          </p:cNvPr>
          <p:cNvSpPr txBox="1">
            <a:spLocks noChangeArrowheads="1"/>
          </p:cNvSpPr>
          <p:nvPr/>
        </p:nvSpPr>
        <p:spPr bwMode="auto">
          <a:xfrm>
            <a:off x="3018115" y="5771138"/>
            <a:ext cx="689814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i="1" dirty="0">
                <a:solidFill>
                  <a:srgbClr val="3333FF"/>
                </a:solidFill>
                <a:latin typeface="+mj-lt"/>
              </a:rPr>
              <a:t>The common denominator is extensive endothelial injury.</a:t>
            </a:r>
            <a:r>
              <a:rPr lang="en-US" altLang="en-US" i="1" dirty="0">
                <a:solidFill>
                  <a:srgbClr val="3333FF"/>
                </a:solidFill>
                <a:latin typeface="+mj-lt"/>
              </a:rPr>
              <a:t> </a:t>
            </a:r>
            <a:r>
              <a:rPr lang="en-US" altLang="en-US" sz="2000" i="1" dirty="0">
                <a:solidFill>
                  <a:srgbClr val="3333FF"/>
                </a:solidFill>
                <a:latin typeface="+mj-lt"/>
              </a:rPr>
              <a:t>No need to memorize the list for Module 2. </a:t>
            </a:r>
            <a:endParaRPr lang="en-US" altLang="en-US" i="1" dirty="0">
              <a:solidFill>
                <a:srgbClr val="3333FF"/>
              </a:solidFill>
              <a:latin typeface="+mj-lt"/>
            </a:endParaRP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2519-EB18-EAEA-D682-8143530E0DE4}"/>
              </a:ext>
            </a:extLst>
          </p:cNvPr>
          <p:cNvSpPr>
            <a:spLocks noGrp="1"/>
          </p:cNvSpPr>
          <p:nvPr>
            <p:ph type="title"/>
          </p:nvPr>
        </p:nvSpPr>
        <p:spPr>
          <a:xfrm>
            <a:off x="168321" y="-1208"/>
            <a:ext cx="11855358" cy="1090613"/>
          </a:xfrm>
        </p:spPr>
        <p:txBody>
          <a:bodyPr/>
          <a:lstStyle/>
          <a:p>
            <a:r>
              <a:rPr lang="en-US" sz="4400" i="0" dirty="0">
                <a:solidFill>
                  <a:schemeClr val="tx1"/>
                </a:solidFill>
                <a:effectLst/>
              </a:rPr>
              <a:t>Pathogenesis of </a:t>
            </a:r>
            <a:r>
              <a:rPr lang="en-US" sz="4400" i="0" dirty="0" err="1">
                <a:solidFill>
                  <a:schemeClr val="tx1"/>
                </a:solidFill>
                <a:effectLst/>
              </a:rPr>
              <a:t>DIC</a:t>
            </a:r>
            <a:r>
              <a:rPr lang="en-US" sz="4400" i="0" dirty="0">
                <a:solidFill>
                  <a:schemeClr val="tx1"/>
                </a:solidFill>
                <a:effectLst/>
              </a:rPr>
              <a:t> and Complications</a:t>
            </a:r>
          </a:p>
        </p:txBody>
      </p:sp>
      <p:pic>
        <p:nvPicPr>
          <p:cNvPr id="5" name="Picture 4">
            <a:extLst>
              <a:ext uri="{FF2B5EF4-FFF2-40B4-BE49-F238E27FC236}">
                <a16:creationId xmlns:a16="http://schemas.microsoft.com/office/drawing/2014/main" id="{C71D1A47-3767-4859-2802-D9B8180D412B}"/>
              </a:ext>
            </a:extLst>
          </p:cNvPr>
          <p:cNvPicPr>
            <a:picLocks noChangeAspect="1"/>
          </p:cNvPicPr>
          <p:nvPr/>
        </p:nvPicPr>
        <p:blipFill>
          <a:blip r:embed="rId2"/>
          <a:srcRect l="945" b="58583"/>
          <a:stretch>
            <a:fillRect/>
          </a:stretch>
        </p:blipFill>
        <p:spPr>
          <a:xfrm>
            <a:off x="1932671" y="976240"/>
            <a:ext cx="8731968" cy="2216987"/>
          </a:xfrm>
          <a:prstGeom prst="rect">
            <a:avLst/>
          </a:prstGeom>
        </p:spPr>
      </p:pic>
      <p:sp>
        <p:nvSpPr>
          <p:cNvPr id="6" name="TextBox 5">
            <a:extLst>
              <a:ext uri="{FF2B5EF4-FFF2-40B4-BE49-F238E27FC236}">
                <a16:creationId xmlns:a16="http://schemas.microsoft.com/office/drawing/2014/main" id="{5269CD38-D6FF-766A-4212-A02EC4C7CE52}"/>
              </a:ext>
            </a:extLst>
          </p:cNvPr>
          <p:cNvSpPr txBox="1"/>
          <p:nvPr/>
        </p:nvSpPr>
        <p:spPr>
          <a:xfrm>
            <a:off x="4628751" y="6329149"/>
            <a:ext cx="3232231" cy="276999"/>
          </a:xfrm>
          <a:prstGeom prst="rect">
            <a:avLst/>
          </a:prstGeom>
          <a:noFill/>
        </p:spPr>
        <p:txBody>
          <a:bodyPr wrap="none" rtlCol="0">
            <a:spAutoFit/>
          </a:bodyPr>
          <a:lstStyle/>
          <a:p>
            <a:r>
              <a:rPr lang="en-US" sz="1200" dirty="0">
                <a:latin typeface="+mj-lt"/>
              </a:rPr>
              <a:t>Robbin’s Basic Pathology, 2023 – Fig. 10.30 </a:t>
            </a:r>
          </a:p>
        </p:txBody>
      </p:sp>
      <p:pic>
        <p:nvPicPr>
          <p:cNvPr id="3" name="Picture 2">
            <a:extLst>
              <a:ext uri="{FF2B5EF4-FFF2-40B4-BE49-F238E27FC236}">
                <a16:creationId xmlns:a16="http://schemas.microsoft.com/office/drawing/2014/main" id="{E2F5CBCA-83FA-EB50-64BE-17141C304CB8}"/>
              </a:ext>
            </a:extLst>
          </p:cNvPr>
          <p:cNvPicPr>
            <a:picLocks noChangeAspect="1"/>
          </p:cNvPicPr>
          <p:nvPr/>
        </p:nvPicPr>
        <p:blipFill>
          <a:blip r:embed="rId2"/>
          <a:srcRect l="945" t="41416"/>
          <a:stretch>
            <a:fillRect/>
          </a:stretch>
        </p:blipFill>
        <p:spPr>
          <a:xfrm>
            <a:off x="1932671" y="3193228"/>
            <a:ext cx="8731968" cy="3135921"/>
          </a:xfrm>
          <a:prstGeom prst="rect">
            <a:avLst/>
          </a:prstGeom>
        </p:spPr>
      </p:pic>
    </p:spTree>
    <p:extLst>
      <p:ext uri="{BB962C8B-B14F-4D97-AF65-F5344CB8AC3E}">
        <p14:creationId xmlns:p14="http://schemas.microsoft.com/office/powerpoint/2010/main" val="98075444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36FD-052C-A4B6-DB8C-1DBEC974F479}"/>
            </a:ext>
          </a:extLst>
        </p:cNvPr>
        <p:cNvGrpSpPr/>
        <p:nvPr/>
      </p:nvGrpSpPr>
      <p:grpSpPr>
        <a:xfrm>
          <a:off x="0" y="0"/>
          <a:ext cx="0" cy="0"/>
          <a:chOff x="0" y="0"/>
          <a:chExt cx="0" cy="0"/>
        </a:xfrm>
      </p:grpSpPr>
      <p:sp>
        <p:nvSpPr>
          <p:cNvPr id="82946" name="Title 1">
            <a:extLst>
              <a:ext uri="{FF2B5EF4-FFF2-40B4-BE49-F238E27FC236}">
                <a16:creationId xmlns:a16="http://schemas.microsoft.com/office/drawing/2014/main" id="{750240E6-B31F-62D7-DFAF-BAC65C4FA6E5}"/>
              </a:ext>
            </a:extLst>
          </p:cNvPr>
          <p:cNvSpPr>
            <a:spLocks noGrp="1" noChangeArrowheads="1"/>
          </p:cNvSpPr>
          <p:nvPr>
            <p:ph type="title"/>
          </p:nvPr>
        </p:nvSpPr>
        <p:spPr>
          <a:xfrm>
            <a:off x="879476" y="4763"/>
            <a:ext cx="10285413"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Pathogenesis of </a:t>
            </a:r>
            <a:r>
              <a:rPr lang="en-US" altLang="en-US" sz="4400" i="0" dirty="0" err="1">
                <a:solidFill>
                  <a:schemeClr val="tx1"/>
                </a:solidFill>
                <a:effectLst/>
                <a:latin typeface="Arial" panose="020B0604020202020204" pitchFamily="34" charset="0"/>
                <a:ea typeface="Verdana" panose="020B0604030504040204" pitchFamily="34" charset="0"/>
                <a:cs typeface="Arial" panose="020B0604020202020204" pitchFamily="34" charset="0"/>
              </a:rPr>
              <a:t>DIC</a:t>
            </a: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 &amp; Complications</a:t>
            </a:r>
          </a:p>
        </p:txBody>
      </p:sp>
      <p:grpSp>
        <p:nvGrpSpPr>
          <p:cNvPr id="3" name="Group 45">
            <a:extLst>
              <a:ext uri="{FF2B5EF4-FFF2-40B4-BE49-F238E27FC236}">
                <a16:creationId xmlns:a16="http://schemas.microsoft.com/office/drawing/2014/main" id="{094659A1-FA11-A444-DDF5-ACAEA37EEECA}"/>
              </a:ext>
            </a:extLst>
          </p:cNvPr>
          <p:cNvGrpSpPr>
            <a:grpSpLocks/>
          </p:cNvGrpSpPr>
          <p:nvPr/>
        </p:nvGrpSpPr>
        <p:grpSpPr bwMode="auto">
          <a:xfrm>
            <a:off x="2047876" y="2928938"/>
            <a:ext cx="3255963" cy="2382540"/>
            <a:chOff x="708025" y="3063875"/>
            <a:chExt cx="3255963" cy="2382541"/>
          </a:xfrm>
        </p:grpSpPr>
        <p:sp>
          <p:nvSpPr>
            <p:cNvPr id="19" name="TextBox 18">
              <a:extLst>
                <a:ext uri="{FF2B5EF4-FFF2-40B4-BE49-F238E27FC236}">
                  <a16:creationId xmlns:a16="http://schemas.microsoft.com/office/drawing/2014/main" id="{25FD7488-1897-988A-090E-86B96B025CD0}"/>
                </a:ext>
              </a:extLst>
            </p:cNvPr>
            <p:cNvSpPr txBox="1"/>
            <p:nvPr/>
          </p:nvSpPr>
          <p:spPr>
            <a:xfrm>
              <a:off x="2505075" y="4906963"/>
              <a:ext cx="1360488" cy="461963"/>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Proteolysis of clotting factors</a:t>
              </a:r>
            </a:p>
          </p:txBody>
        </p:sp>
        <p:cxnSp>
          <p:nvCxnSpPr>
            <p:cNvPr id="82980" name="Straight Arrow Connector 39">
              <a:extLst>
                <a:ext uri="{FF2B5EF4-FFF2-40B4-BE49-F238E27FC236}">
                  <a16:creationId xmlns:a16="http://schemas.microsoft.com/office/drawing/2014/main" id="{AA118E8B-EF52-F059-6207-491179CCDD74}"/>
                </a:ext>
              </a:extLst>
            </p:cNvPr>
            <p:cNvCxnSpPr>
              <a:cxnSpLocks noChangeShapeType="1"/>
            </p:cNvCxnSpPr>
            <p:nvPr/>
          </p:nvCxnSpPr>
          <p:spPr bwMode="auto">
            <a:xfrm>
              <a:off x="2271713" y="4738540"/>
              <a:ext cx="336550" cy="218282"/>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3" name="TextBox 12">
              <a:extLst>
                <a:ext uri="{FF2B5EF4-FFF2-40B4-BE49-F238E27FC236}">
                  <a16:creationId xmlns:a16="http://schemas.microsoft.com/office/drawing/2014/main" id="{B610B961-5572-7F4B-E38C-DA6B8130D4DF}"/>
                </a:ext>
              </a:extLst>
            </p:cNvPr>
            <p:cNvSpPr txBox="1"/>
            <p:nvPr/>
          </p:nvSpPr>
          <p:spPr bwMode="auto">
            <a:xfrm>
              <a:off x="862013" y="3063875"/>
              <a:ext cx="1811337" cy="277812"/>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Activation of Plasmin</a:t>
              </a:r>
            </a:p>
          </p:txBody>
        </p:sp>
        <p:sp>
          <p:nvSpPr>
            <p:cNvPr id="14" name="TextBox 13">
              <a:extLst>
                <a:ext uri="{FF2B5EF4-FFF2-40B4-BE49-F238E27FC236}">
                  <a16:creationId xmlns:a16="http://schemas.microsoft.com/office/drawing/2014/main" id="{1D0F6A24-42E7-AE12-5F5D-F45864EE1705}"/>
                </a:ext>
              </a:extLst>
            </p:cNvPr>
            <p:cNvSpPr txBox="1"/>
            <p:nvPr/>
          </p:nvSpPr>
          <p:spPr bwMode="auto">
            <a:xfrm>
              <a:off x="708025" y="4395788"/>
              <a:ext cx="2119313" cy="338138"/>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FF"/>
                  </a:solidFill>
                  <a:effectLst/>
                  <a:uLnTx/>
                  <a:uFillTx/>
                  <a:latin typeface="Arial" panose="020B0604020202020204"/>
                  <a:ea typeface="ＭＳ Ｐゴシック" panose="020B0600070205080204" pitchFamily="34" charset="-128"/>
                  <a:cs typeface="+mn-cs"/>
                </a:rPr>
                <a:t>Fibrinolysis</a:t>
              </a:r>
            </a:p>
          </p:txBody>
        </p:sp>
        <p:sp>
          <p:nvSpPr>
            <p:cNvPr id="17" name="TextBox 16">
              <a:extLst>
                <a:ext uri="{FF2B5EF4-FFF2-40B4-BE49-F238E27FC236}">
                  <a16:creationId xmlns:a16="http://schemas.microsoft.com/office/drawing/2014/main" id="{0C571C5C-5A58-6B05-7EB9-80E56AB39942}"/>
                </a:ext>
              </a:extLst>
            </p:cNvPr>
            <p:cNvSpPr txBox="1"/>
            <p:nvPr/>
          </p:nvSpPr>
          <p:spPr bwMode="auto">
            <a:xfrm>
              <a:off x="938213" y="4984751"/>
              <a:ext cx="1670050" cy="461665"/>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Fibrin </a:t>
              </a:r>
              <a:r>
                <a:rPr lang="en-US" sz="1200" dirty="0">
                  <a:solidFill>
                    <a:srgbClr val="000000"/>
                  </a:solidFill>
                  <a:latin typeface="Arial" panose="020B0604020202020204"/>
                  <a:ea typeface="ＭＳ Ｐゴシック" panose="020B0600070205080204" pitchFamily="34" charset="-128"/>
                </a:rPr>
                <a:t>degradation </a:t>
              </a:r>
              <a:r>
                <a:rPr kumimoji="0" lang="en-US" sz="1200" b="0" i="0" u="none" strike="noStrike" kern="120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products*</a:t>
              </a:r>
            </a:p>
          </p:txBody>
        </p:sp>
        <p:cxnSp>
          <p:nvCxnSpPr>
            <p:cNvPr id="82984" name="Straight Arrow Connector 31">
              <a:extLst>
                <a:ext uri="{FF2B5EF4-FFF2-40B4-BE49-F238E27FC236}">
                  <a16:creationId xmlns:a16="http://schemas.microsoft.com/office/drawing/2014/main" id="{CC5D9F94-16F5-DA15-6266-0619AD78D53D}"/>
                </a:ext>
              </a:extLst>
            </p:cNvPr>
            <p:cNvCxnSpPr>
              <a:cxnSpLocks noChangeShapeType="1"/>
              <a:endCxn id="13" idx="3"/>
            </p:cNvCxnSpPr>
            <p:nvPr/>
          </p:nvCxnSpPr>
          <p:spPr bwMode="auto">
            <a:xfrm flipH="1" flipV="1">
              <a:off x="2673350" y="3203575"/>
              <a:ext cx="1290638" cy="3175"/>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85" name="Straight Arrow Connector 33">
              <a:extLst>
                <a:ext uri="{FF2B5EF4-FFF2-40B4-BE49-F238E27FC236}">
                  <a16:creationId xmlns:a16="http://schemas.microsoft.com/office/drawing/2014/main" id="{DCA3DAB5-B17C-22C3-6A16-28AF158889EA}"/>
                </a:ext>
              </a:extLst>
            </p:cNvPr>
            <p:cNvCxnSpPr>
              <a:cxnSpLocks noChangeShapeType="1"/>
            </p:cNvCxnSpPr>
            <p:nvPr/>
          </p:nvCxnSpPr>
          <p:spPr bwMode="auto">
            <a:xfrm>
              <a:off x="1739900" y="3384550"/>
              <a:ext cx="0" cy="1023938"/>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86" name="Straight Arrow Connector 35">
              <a:extLst>
                <a:ext uri="{FF2B5EF4-FFF2-40B4-BE49-F238E27FC236}">
                  <a16:creationId xmlns:a16="http://schemas.microsoft.com/office/drawing/2014/main" id="{3BDDA30C-4317-3653-05C3-605F029EE8EB}"/>
                </a:ext>
              </a:extLst>
            </p:cNvPr>
            <p:cNvCxnSpPr>
              <a:cxnSpLocks noChangeShapeType="1"/>
            </p:cNvCxnSpPr>
            <p:nvPr/>
          </p:nvCxnSpPr>
          <p:spPr bwMode="auto">
            <a:xfrm>
              <a:off x="1725613" y="4699000"/>
              <a:ext cx="0" cy="320675"/>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0" name="Group 41">
            <a:extLst>
              <a:ext uri="{FF2B5EF4-FFF2-40B4-BE49-F238E27FC236}">
                <a16:creationId xmlns:a16="http://schemas.microsoft.com/office/drawing/2014/main" id="{6B7CE798-B992-E06B-608F-321E04F748A4}"/>
              </a:ext>
            </a:extLst>
          </p:cNvPr>
          <p:cNvGrpSpPr>
            <a:grpSpLocks/>
          </p:cNvGrpSpPr>
          <p:nvPr/>
        </p:nvGrpSpPr>
        <p:grpSpPr bwMode="auto">
          <a:xfrm>
            <a:off x="4559300" y="4810126"/>
            <a:ext cx="3765550" cy="1457325"/>
            <a:chOff x="3219439" y="4945063"/>
            <a:chExt cx="3764680" cy="1457299"/>
          </a:xfrm>
        </p:grpSpPr>
        <p:sp>
          <p:nvSpPr>
            <p:cNvPr id="16" name="TextBox 15">
              <a:extLst>
                <a:ext uri="{FF2B5EF4-FFF2-40B4-BE49-F238E27FC236}">
                  <a16:creationId xmlns:a16="http://schemas.microsoft.com/office/drawing/2014/main" id="{0FB096CE-A24B-C446-52E9-F4691EEC2744}"/>
                </a:ext>
              </a:extLst>
            </p:cNvPr>
            <p:cNvSpPr txBox="1"/>
            <p:nvPr/>
          </p:nvSpPr>
          <p:spPr>
            <a:xfrm>
              <a:off x="3463858" y="5570527"/>
              <a:ext cx="2599724" cy="831835"/>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ＭＳ Ｐゴシック" panose="020B0600070205080204" pitchFamily="34" charset="-128"/>
                  <a:cs typeface="+mn-cs"/>
                </a:rPr>
                <a:t>Bleeding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ＭＳ Ｐゴシック" panose="020B0600070205080204" pitchFamily="34" charset="-128"/>
                  <a:cs typeface="+mn-cs"/>
                </a:rPr>
                <a:t>Multi-organ System Failure</a:t>
              </a:r>
            </a:p>
          </p:txBody>
        </p:sp>
        <p:cxnSp>
          <p:nvCxnSpPr>
            <p:cNvPr id="82976" name="Straight Arrow Connector 26">
              <a:extLst>
                <a:ext uri="{FF2B5EF4-FFF2-40B4-BE49-F238E27FC236}">
                  <a16:creationId xmlns:a16="http://schemas.microsoft.com/office/drawing/2014/main" id="{A6376ED8-D0DB-1859-6140-C0DD7A26B618}"/>
                </a:ext>
              </a:extLst>
            </p:cNvPr>
            <p:cNvCxnSpPr>
              <a:cxnSpLocks noChangeShapeType="1"/>
            </p:cNvCxnSpPr>
            <p:nvPr/>
          </p:nvCxnSpPr>
          <p:spPr bwMode="auto">
            <a:xfrm flipH="1">
              <a:off x="4732338" y="4945063"/>
              <a:ext cx="0" cy="563562"/>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77" name="Straight Arrow Connector 48">
              <a:extLst>
                <a:ext uri="{FF2B5EF4-FFF2-40B4-BE49-F238E27FC236}">
                  <a16:creationId xmlns:a16="http://schemas.microsoft.com/office/drawing/2014/main" id="{70589678-CCEF-E8C7-0748-AE450F20727E}"/>
                </a:ext>
              </a:extLst>
            </p:cNvPr>
            <p:cNvCxnSpPr>
              <a:cxnSpLocks noChangeShapeType="1"/>
            </p:cNvCxnSpPr>
            <p:nvPr/>
          </p:nvCxnSpPr>
          <p:spPr bwMode="auto">
            <a:xfrm>
              <a:off x="3219439" y="5389620"/>
              <a:ext cx="518318" cy="268075"/>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78" name="Straight Arrow Connector 50">
              <a:extLst>
                <a:ext uri="{FF2B5EF4-FFF2-40B4-BE49-F238E27FC236}">
                  <a16:creationId xmlns:a16="http://schemas.microsoft.com/office/drawing/2014/main" id="{97A6AD75-9E4D-6878-19F6-6EBC9022E689}"/>
                </a:ext>
              </a:extLst>
            </p:cNvPr>
            <p:cNvCxnSpPr>
              <a:cxnSpLocks noChangeShapeType="1"/>
            </p:cNvCxnSpPr>
            <p:nvPr/>
          </p:nvCxnSpPr>
          <p:spPr bwMode="auto">
            <a:xfrm flipH="1">
              <a:off x="5700083" y="5207000"/>
              <a:ext cx="1284036" cy="450695"/>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21" name="Group 44">
            <a:extLst>
              <a:ext uri="{FF2B5EF4-FFF2-40B4-BE49-F238E27FC236}">
                <a16:creationId xmlns:a16="http://schemas.microsoft.com/office/drawing/2014/main" id="{3AB834DD-3899-CB09-72CA-7D8B1DA4431C}"/>
              </a:ext>
            </a:extLst>
          </p:cNvPr>
          <p:cNvGrpSpPr>
            <a:grpSpLocks/>
          </p:cNvGrpSpPr>
          <p:nvPr/>
        </p:nvGrpSpPr>
        <p:grpSpPr bwMode="auto">
          <a:xfrm>
            <a:off x="3778250" y="2419350"/>
            <a:ext cx="6021388" cy="2673350"/>
            <a:chOff x="2437303" y="2554122"/>
            <a:chExt cx="6022485" cy="2673516"/>
          </a:xfrm>
        </p:grpSpPr>
        <p:sp>
          <p:nvSpPr>
            <p:cNvPr id="10" name="TextBox 9">
              <a:extLst>
                <a:ext uri="{FF2B5EF4-FFF2-40B4-BE49-F238E27FC236}">
                  <a16:creationId xmlns:a16="http://schemas.microsoft.com/office/drawing/2014/main" id="{C94A66B9-7ABB-0CF5-700D-C33EA79557FB}"/>
                </a:ext>
              </a:extLst>
            </p:cNvPr>
            <p:cNvSpPr txBox="1"/>
            <p:nvPr/>
          </p:nvSpPr>
          <p:spPr>
            <a:xfrm>
              <a:off x="3680542" y="4395736"/>
              <a:ext cx="2121286" cy="585824"/>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FF"/>
                  </a:solidFill>
                  <a:effectLst/>
                  <a:uLnTx/>
                  <a:uFillTx/>
                  <a:latin typeface="Arial" panose="020B0604020202020204"/>
                  <a:ea typeface="ＭＳ Ｐゴシック" panose="020B0600070205080204" pitchFamily="34" charset="-128"/>
                  <a:cs typeface="+mn-cs"/>
                </a:rPr>
                <a:t>Ischemic Tissue Damage</a:t>
              </a:r>
            </a:p>
          </p:txBody>
        </p:sp>
        <p:grpSp>
          <p:nvGrpSpPr>
            <p:cNvPr id="82964" name="Group 42">
              <a:extLst>
                <a:ext uri="{FF2B5EF4-FFF2-40B4-BE49-F238E27FC236}">
                  <a16:creationId xmlns:a16="http://schemas.microsoft.com/office/drawing/2014/main" id="{06B0293B-BE80-8ED3-E0F1-6B8AD8CD610E}"/>
                </a:ext>
              </a:extLst>
            </p:cNvPr>
            <p:cNvGrpSpPr>
              <a:grpSpLocks/>
            </p:cNvGrpSpPr>
            <p:nvPr/>
          </p:nvGrpSpPr>
          <p:grpSpPr bwMode="auto">
            <a:xfrm>
              <a:off x="2437303" y="3514725"/>
              <a:ext cx="1646629" cy="918102"/>
              <a:chOff x="2437303" y="3514725"/>
              <a:chExt cx="1646629" cy="918102"/>
            </a:xfrm>
          </p:grpSpPr>
          <p:sp>
            <p:nvSpPr>
              <p:cNvPr id="12" name="TextBox 11">
                <a:extLst>
                  <a:ext uri="{FF2B5EF4-FFF2-40B4-BE49-F238E27FC236}">
                    <a16:creationId xmlns:a16="http://schemas.microsoft.com/office/drawing/2014/main" id="{211389C2-9119-41D5-BD3A-75D8E884728D}"/>
                  </a:ext>
                </a:extLst>
              </p:cNvPr>
              <p:cNvSpPr txBox="1"/>
              <p:nvPr/>
            </p:nvSpPr>
            <p:spPr>
              <a:xfrm>
                <a:off x="2437303" y="3848016"/>
                <a:ext cx="1508400" cy="584811"/>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63DE8"/>
                    </a:solidFill>
                    <a:effectLst/>
                    <a:uLnTx/>
                    <a:uFillTx/>
                    <a:latin typeface="Arial" panose="020B0604020202020204"/>
                    <a:ea typeface="ＭＳ Ｐゴシック" panose="020B0600070205080204" pitchFamily="34" charset="-128"/>
                    <a:cs typeface="+mn-cs"/>
                  </a:rPr>
                  <a:t>Hemolytic Anemia</a:t>
                </a:r>
              </a:p>
            </p:txBody>
          </p:sp>
          <p:cxnSp>
            <p:nvCxnSpPr>
              <p:cNvPr id="82974" name="Straight Arrow Connector 29">
                <a:extLst>
                  <a:ext uri="{FF2B5EF4-FFF2-40B4-BE49-F238E27FC236}">
                    <a16:creationId xmlns:a16="http://schemas.microsoft.com/office/drawing/2014/main" id="{3D8B6023-C923-7B14-DB2A-41BF3570ED1F}"/>
                  </a:ext>
                </a:extLst>
              </p:cNvPr>
              <p:cNvCxnSpPr>
                <a:cxnSpLocks noChangeShapeType="1"/>
              </p:cNvCxnSpPr>
              <p:nvPr/>
            </p:nvCxnSpPr>
            <p:spPr bwMode="auto">
              <a:xfrm flipH="1">
                <a:off x="3153657" y="3514725"/>
                <a:ext cx="930275" cy="333375"/>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
          <p:nvSpPr>
            <p:cNvPr id="11" name="TextBox 10">
              <a:extLst>
                <a:ext uri="{FF2B5EF4-FFF2-40B4-BE49-F238E27FC236}">
                  <a16:creationId xmlns:a16="http://schemas.microsoft.com/office/drawing/2014/main" id="{3D513971-1237-6927-2F88-4724E190B6B4}"/>
                </a:ext>
              </a:extLst>
            </p:cNvPr>
            <p:cNvSpPr txBox="1"/>
            <p:nvPr/>
          </p:nvSpPr>
          <p:spPr bwMode="auto">
            <a:xfrm>
              <a:off x="3764695" y="3848015"/>
              <a:ext cx="1935516" cy="276242"/>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Vascular Occlusion</a:t>
              </a:r>
            </a:p>
          </p:txBody>
        </p:sp>
        <p:sp>
          <p:nvSpPr>
            <p:cNvPr id="15" name="TextBox 14">
              <a:extLst>
                <a:ext uri="{FF2B5EF4-FFF2-40B4-BE49-F238E27FC236}">
                  <a16:creationId xmlns:a16="http://schemas.microsoft.com/office/drawing/2014/main" id="{89ACD0C1-F1E1-E76A-D7E9-ACC1201E5658}"/>
                </a:ext>
              </a:extLst>
            </p:cNvPr>
            <p:cNvSpPr txBox="1"/>
            <p:nvPr/>
          </p:nvSpPr>
          <p:spPr bwMode="auto">
            <a:xfrm>
              <a:off x="6338502" y="4395736"/>
              <a:ext cx="2121286" cy="831902"/>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333FF"/>
                  </a:solidFill>
                  <a:effectLst/>
                  <a:uLnTx/>
                  <a:uFillTx/>
                  <a:latin typeface="Arial" panose="020B0604020202020204"/>
                  <a:ea typeface="ＭＳ Ｐゴシック" panose="020B0600070205080204" pitchFamily="34" charset="-128"/>
                  <a:cs typeface="+mn-cs"/>
                </a:rPr>
                <a:t>Consumption of Clotting Factors &amp; Platelets</a:t>
              </a:r>
            </a:p>
          </p:txBody>
        </p:sp>
        <p:cxnSp>
          <p:nvCxnSpPr>
            <p:cNvPr id="82967" name="Straight Arrow Connector 24">
              <a:extLst>
                <a:ext uri="{FF2B5EF4-FFF2-40B4-BE49-F238E27FC236}">
                  <a16:creationId xmlns:a16="http://schemas.microsoft.com/office/drawing/2014/main" id="{76D94750-B580-7B04-D89C-C6AB47BDE9DD}"/>
                </a:ext>
              </a:extLst>
            </p:cNvPr>
            <p:cNvCxnSpPr>
              <a:cxnSpLocks noChangeShapeType="1"/>
            </p:cNvCxnSpPr>
            <p:nvPr/>
          </p:nvCxnSpPr>
          <p:spPr bwMode="auto">
            <a:xfrm>
              <a:off x="4732338" y="3589435"/>
              <a:ext cx="0" cy="320675"/>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68" name="Straight Arrow Connector 25">
              <a:extLst>
                <a:ext uri="{FF2B5EF4-FFF2-40B4-BE49-F238E27FC236}">
                  <a16:creationId xmlns:a16="http://schemas.microsoft.com/office/drawing/2014/main" id="{4AB6EEAE-4FF4-FDB4-011A-F8BD42EA76BE}"/>
                </a:ext>
              </a:extLst>
            </p:cNvPr>
            <p:cNvCxnSpPr>
              <a:cxnSpLocks noChangeShapeType="1"/>
            </p:cNvCxnSpPr>
            <p:nvPr/>
          </p:nvCxnSpPr>
          <p:spPr bwMode="auto">
            <a:xfrm>
              <a:off x="4732338" y="4146550"/>
              <a:ext cx="0" cy="320675"/>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69" name="Straight Arrow Connector 46">
              <a:extLst>
                <a:ext uri="{FF2B5EF4-FFF2-40B4-BE49-F238E27FC236}">
                  <a16:creationId xmlns:a16="http://schemas.microsoft.com/office/drawing/2014/main" id="{FAF4CE35-A04E-2332-EC61-ABF013AFAA7D}"/>
                </a:ext>
              </a:extLst>
            </p:cNvPr>
            <p:cNvCxnSpPr>
              <a:cxnSpLocks noChangeShapeType="1"/>
            </p:cNvCxnSpPr>
            <p:nvPr/>
          </p:nvCxnSpPr>
          <p:spPr bwMode="auto">
            <a:xfrm>
              <a:off x="5432425" y="3479800"/>
              <a:ext cx="1316038" cy="90805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9" name="TextBox 8">
              <a:extLst>
                <a:ext uri="{FF2B5EF4-FFF2-40B4-BE49-F238E27FC236}">
                  <a16:creationId xmlns:a16="http://schemas.microsoft.com/office/drawing/2014/main" id="{5C678069-DE40-E782-CCDB-E1C182FB7F33}"/>
                </a:ext>
              </a:extLst>
            </p:cNvPr>
            <p:cNvSpPr txBox="1"/>
            <p:nvPr/>
          </p:nvSpPr>
          <p:spPr bwMode="auto">
            <a:xfrm>
              <a:off x="3672603" y="2795437"/>
              <a:ext cx="2119699" cy="830315"/>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ＭＳ Ｐゴシック" panose="020B0600070205080204" pitchFamily="34" charset="-128"/>
                  <a:cs typeface="+mn-cs"/>
                </a:rPr>
                <a:t>Widespread Microvascular Thrombosis</a:t>
              </a:r>
            </a:p>
          </p:txBody>
        </p:sp>
        <p:cxnSp>
          <p:nvCxnSpPr>
            <p:cNvPr id="82971" name="Straight Arrow Connector 23">
              <a:extLst>
                <a:ext uri="{FF2B5EF4-FFF2-40B4-BE49-F238E27FC236}">
                  <a16:creationId xmlns:a16="http://schemas.microsoft.com/office/drawing/2014/main" id="{DF3AD937-DC75-4998-33E5-3A2CDCD02056}"/>
                </a:ext>
              </a:extLst>
            </p:cNvPr>
            <p:cNvCxnSpPr>
              <a:cxnSpLocks noChangeShapeType="1"/>
            </p:cNvCxnSpPr>
            <p:nvPr/>
          </p:nvCxnSpPr>
          <p:spPr bwMode="auto">
            <a:xfrm>
              <a:off x="4732338" y="2554122"/>
              <a:ext cx="0" cy="320675"/>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72" name="Straight Arrow Connector 42">
              <a:extLst>
                <a:ext uri="{FF2B5EF4-FFF2-40B4-BE49-F238E27FC236}">
                  <a16:creationId xmlns:a16="http://schemas.microsoft.com/office/drawing/2014/main" id="{75C0CC68-B654-3222-34C1-EC401DD528C4}"/>
                </a:ext>
              </a:extLst>
            </p:cNvPr>
            <p:cNvCxnSpPr>
              <a:cxnSpLocks noChangeShapeType="1"/>
            </p:cNvCxnSpPr>
            <p:nvPr/>
          </p:nvCxnSpPr>
          <p:spPr bwMode="auto">
            <a:xfrm flipH="1">
              <a:off x="5411788" y="2613025"/>
              <a:ext cx="1377950" cy="519113"/>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82950" name="Group 43">
            <a:extLst>
              <a:ext uri="{FF2B5EF4-FFF2-40B4-BE49-F238E27FC236}">
                <a16:creationId xmlns:a16="http://schemas.microsoft.com/office/drawing/2014/main" id="{94A221EB-A47F-9713-BBED-B82292D69CFE}"/>
              </a:ext>
            </a:extLst>
          </p:cNvPr>
          <p:cNvGrpSpPr>
            <a:grpSpLocks/>
          </p:cNvGrpSpPr>
          <p:nvPr/>
        </p:nvGrpSpPr>
        <p:grpSpPr bwMode="auto">
          <a:xfrm>
            <a:off x="2794000" y="1095376"/>
            <a:ext cx="7226300" cy="1528763"/>
            <a:chOff x="1453170" y="1230717"/>
            <a:chExt cx="7226594" cy="1528577"/>
          </a:xfrm>
        </p:grpSpPr>
        <p:cxnSp>
          <p:nvCxnSpPr>
            <p:cNvPr id="82952" name="Straight Arrow Connector 22">
              <a:extLst>
                <a:ext uri="{FF2B5EF4-FFF2-40B4-BE49-F238E27FC236}">
                  <a16:creationId xmlns:a16="http://schemas.microsoft.com/office/drawing/2014/main" id="{A941B0AB-0503-A769-835E-5CE93A199489}"/>
                </a:ext>
              </a:extLst>
            </p:cNvPr>
            <p:cNvCxnSpPr>
              <a:cxnSpLocks noChangeShapeType="1"/>
            </p:cNvCxnSpPr>
            <p:nvPr/>
          </p:nvCxnSpPr>
          <p:spPr bwMode="auto">
            <a:xfrm>
              <a:off x="4725514" y="1786724"/>
              <a:ext cx="0" cy="23195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4" name="TextBox 3">
              <a:extLst>
                <a:ext uri="{FF2B5EF4-FFF2-40B4-BE49-F238E27FC236}">
                  <a16:creationId xmlns:a16="http://schemas.microsoft.com/office/drawing/2014/main" id="{91C8D707-46AD-38F1-3387-128FD546DF35}"/>
                </a:ext>
              </a:extLst>
            </p:cNvPr>
            <p:cNvSpPr txBox="1"/>
            <p:nvPr/>
          </p:nvSpPr>
          <p:spPr bwMode="auto">
            <a:xfrm>
              <a:off x="3604321" y="1230717"/>
              <a:ext cx="2427386" cy="584129"/>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ＭＳ Ｐゴシック" panose="020B0600070205080204" pitchFamily="34" charset="-128"/>
                  <a:cs typeface="+mn-cs"/>
                </a:rPr>
                <a:t>Extensive tissue damage</a:t>
              </a:r>
            </a:p>
          </p:txBody>
        </p:sp>
        <p:sp>
          <p:nvSpPr>
            <p:cNvPr id="5" name="TextBox 4">
              <a:extLst>
                <a:ext uri="{FF2B5EF4-FFF2-40B4-BE49-F238E27FC236}">
                  <a16:creationId xmlns:a16="http://schemas.microsoft.com/office/drawing/2014/main" id="{43D8DF6B-DE50-DB62-521D-E4FC31467AB9}"/>
                </a:ext>
              </a:extLst>
            </p:cNvPr>
            <p:cNvSpPr txBox="1"/>
            <p:nvPr/>
          </p:nvSpPr>
          <p:spPr bwMode="auto">
            <a:xfrm>
              <a:off x="1453170" y="1354527"/>
              <a:ext cx="1358955" cy="338097"/>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ＭＳ Ｐゴシック" panose="020B0600070205080204" pitchFamily="34" charset="-128"/>
                  <a:cs typeface="+mn-cs"/>
                </a:rPr>
                <a:t>Sepsis</a:t>
              </a:r>
            </a:p>
          </p:txBody>
        </p:sp>
        <p:sp>
          <p:nvSpPr>
            <p:cNvPr id="6" name="TextBox 5">
              <a:extLst>
                <a:ext uri="{FF2B5EF4-FFF2-40B4-BE49-F238E27FC236}">
                  <a16:creationId xmlns:a16="http://schemas.microsoft.com/office/drawing/2014/main" id="{60A513B6-92B4-702B-0ABF-A121996019A9}"/>
                </a:ext>
              </a:extLst>
            </p:cNvPr>
            <p:cNvSpPr txBox="1"/>
            <p:nvPr/>
          </p:nvSpPr>
          <p:spPr bwMode="auto">
            <a:xfrm>
              <a:off x="6250790" y="1354527"/>
              <a:ext cx="2428974" cy="338097"/>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a:ea typeface="ＭＳ Ｐゴシック" panose="020B0600070205080204" pitchFamily="34" charset="-128"/>
                  <a:cs typeface="+mn-cs"/>
                </a:rPr>
                <a:t>Endothelial Injury</a:t>
              </a:r>
            </a:p>
          </p:txBody>
        </p:sp>
        <p:sp>
          <p:nvSpPr>
            <p:cNvPr id="7" name="TextBox 6">
              <a:extLst>
                <a:ext uri="{FF2B5EF4-FFF2-40B4-BE49-F238E27FC236}">
                  <a16:creationId xmlns:a16="http://schemas.microsoft.com/office/drawing/2014/main" id="{888641F5-FF74-3BA5-D92B-31D3F9FCE424}"/>
                </a:ext>
              </a:extLst>
            </p:cNvPr>
            <p:cNvSpPr txBox="1"/>
            <p:nvPr/>
          </p:nvSpPr>
          <p:spPr bwMode="auto">
            <a:xfrm>
              <a:off x="3864682" y="2000666"/>
              <a:ext cx="1760210" cy="600091"/>
            </a:xfrm>
            <a:prstGeom prst="rect">
              <a:avLst/>
            </a:prstGeom>
            <a:noFill/>
            <a:ln>
              <a:noFill/>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Exposure of TF and  release of inflammatory  cytokines</a:t>
              </a:r>
            </a:p>
          </p:txBody>
        </p:sp>
        <p:sp>
          <p:nvSpPr>
            <p:cNvPr id="8" name="TextBox 7">
              <a:extLst>
                <a:ext uri="{FF2B5EF4-FFF2-40B4-BE49-F238E27FC236}">
                  <a16:creationId xmlns:a16="http://schemas.microsoft.com/office/drawing/2014/main" id="{71E84C9C-6A37-CF81-6FFD-9F4D9BEC29A3}"/>
                </a:ext>
              </a:extLst>
            </p:cNvPr>
            <p:cNvSpPr txBox="1"/>
            <p:nvPr/>
          </p:nvSpPr>
          <p:spPr bwMode="auto">
            <a:xfrm>
              <a:off x="6719122" y="2113260"/>
              <a:ext cx="1358955" cy="646034"/>
            </a:xfrm>
            <a:prstGeom prst="rect">
              <a:avLst/>
            </a:prstGeom>
            <a:noFill/>
            <a:ln>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Platelet Activation and Aggregation</a:t>
              </a:r>
            </a:p>
          </p:txBody>
        </p:sp>
        <p:cxnSp>
          <p:nvCxnSpPr>
            <p:cNvPr id="82958" name="Straight Arrow Connector 41">
              <a:extLst>
                <a:ext uri="{FF2B5EF4-FFF2-40B4-BE49-F238E27FC236}">
                  <a16:creationId xmlns:a16="http://schemas.microsoft.com/office/drawing/2014/main" id="{CC174E01-96CE-FCB2-9553-884258AAC2B5}"/>
                </a:ext>
              </a:extLst>
            </p:cNvPr>
            <p:cNvCxnSpPr>
              <a:cxnSpLocks noChangeShapeType="1"/>
            </p:cNvCxnSpPr>
            <p:nvPr/>
          </p:nvCxnSpPr>
          <p:spPr bwMode="auto">
            <a:xfrm>
              <a:off x="7375525" y="1790700"/>
              <a:ext cx="0" cy="320675"/>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59" name="Straight Arrow Connector 56">
              <a:extLst>
                <a:ext uri="{FF2B5EF4-FFF2-40B4-BE49-F238E27FC236}">
                  <a16:creationId xmlns:a16="http://schemas.microsoft.com/office/drawing/2014/main" id="{A1B71D4E-A5CE-3BC6-378E-84C47A053B5A}"/>
                </a:ext>
              </a:extLst>
            </p:cNvPr>
            <p:cNvCxnSpPr>
              <a:cxnSpLocks noChangeShapeType="1"/>
            </p:cNvCxnSpPr>
            <p:nvPr/>
          </p:nvCxnSpPr>
          <p:spPr bwMode="auto">
            <a:xfrm>
              <a:off x="2551466" y="1549400"/>
              <a:ext cx="1644650" cy="0"/>
            </a:xfrm>
            <a:prstGeom prst="straightConnector1">
              <a:avLst/>
            </a:prstGeom>
            <a:noFill/>
            <a:ln w="25400" algn="ctr">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82960" name="Straight Arrow Connector 57">
              <a:extLst>
                <a:ext uri="{FF2B5EF4-FFF2-40B4-BE49-F238E27FC236}">
                  <a16:creationId xmlns:a16="http://schemas.microsoft.com/office/drawing/2014/main" id="{4855519C-F9D1-4793-9755-AB4D8EA0A215}"/>
                </a:ext>
              </a:extLst>
            </p:cNvPr>
            <p:cNvCxnSpPr>
              <a:cxnSpLocks noChangeShapeType="1"/>
            </p:cNvCxnSpPr>
            <p:nvPr/>
          </p:nvCxnSpPr>
          <p:spPr bwMode="auto">
            <a:xfrm>
              <a:off x="5432425" y="1544638"/>
              <a:ext cx="1131888" cy="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61" name="Straight Arrow Connector 60">
              <a:extLst>
                <a:ext uri="{FF2B5EF4-FFF2-40B4-BE49-F238E27FC236}">
                  <a16:creationId xmlns:a16="http://schemas.microsoft.com/office/drawing/2014/main" id="{3544E876-486A-2261-D782-A276441062BE}"/>
                </a:ext>
              </a:extLst>
            </p:cNvPr>
            <p:cNvCxnSpPr>
              <a:cxnSpLocks noChangeShapeType="1"/>
            </p:cNvCxnSpPr>
            <p:nvPr/>
          </p:nvCxnSpPr>
          <p:spPr bwMode="auto">
            <a:xfrm flipH="1">
              <a:off x="5624892" y="1726497"/>
              <a:ext cx="939421" cy="536642"/>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82962" name="Straight Arrow Connector 62">
              <a:extLst>
                <a:ext uri="{FF2B5EF4-FFF2-40B4-BE49-F238E27FC236}">
                  <a16:creationId xmlns:a16="http://schemas.microsoft.com/office/drawing/2014/main" id="{9DB6AE60-B933-8279-16C1-0CC9E92E6531}"/>
                </a:ext>
              </a:extLst>
            </p:cNvPr>
            <p:cNvCxnSpPr>
              <a:cxnSpLocks noChangeShapeType="1"/>
              <a:endCxn id="7" idx="1"/>
            </p:cNvCxnSpPr>
            <p:nvPr/>
          </p:nvCxnSpPr>
          <p:spPr bwMode="auto">
            <a:xfrm>
              <a:off x="2403469" y="1751114"/>
              <a:ext cx="1461213" cy="549598"/>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
        <p:nvSpPr>
          <p:cNvPr id="82951" name="Content Placeholder 2">
            <a:extLst>
              <a:ext uri="{FF2B5EF4-FFF2-40B4-BE49-F238E27FC236}">
                <a16:creationId xmlns:a16="http://schemas.microsoft.com/office/drawing/2014/main" id="{F6EF8252-5BE5-8E88-C763-9B8DB7B01E43}"/>
              </a:ext>
            </a:extLst>
          </p:cNvPr>
          <p:cNvSpPr>
            <a:spLocks noGrp="1" noChangeArrowheads="1"/>
          </p:cNvSpPr>
          <p:nvPr>
            <p:ph idx="1"/>
          </p:nvPr>
        </p:nvSpPr>
        <p:spPr>
          <a:xfrm>
            <a:off x="2201863" y="6372226"/>
            <a:ext cx="7886700" cy="449263"/>
          </a:xfrm>
        </p:spPr>
        <p:txBody>
          <a:bodyPr/>
          <a:lstStyle/>
          <a:p>
            <a:pPr marL="0" indent="0" algn="ctr">
              <a:buNone/>
            </a:pPr>
            <a:r>
              <a:rPr lang="en-US" altLang="en-US" sz="2000" i="1">
                <a:solidFill>
                  <a:schemeClr val="tx1"/>
                </a:solidFill>
                <a:effectLst/>
              </a:rPr>
              <a:t>Only definitive treatment is to remove the cause</a:t>
            </a:r>
          </a:p>
        </p:txBody>
      </p:sp>
    </p:spTree>
    <p:extLst>
      <p:ext uri="{BB962C8B-B14F-4D97-AF65-F5344CB8AC3E}">
        <p14:creationId xmlns:p14="http://schemas.microsoft.com/office/powerpoint/2010/main" val="207643668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2ACBB0B7-29C6-43CB-46CD-E8AE6C18380B}"/>
              </a:ext>
            </a:extLst>
          </p:cNvPr>
          <p:cNvSpPr>
            <a:spLocks noGrp="1" noChangeArrowheads="1"/>
          </p:cNvSpPr>
          <p:nvPr>
            <p:ph type="title"/>
          </p:nvPr>
        </p:nvSpPr>
        <p:spPr>
          <a:xfrm>
            <a:off x="2506664" y="49213"/>
            <a:ext cx="7204075" cy="1092200"/>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Pathology of </a:t>
            </a:r>
            <a:r>
              <a:rPr lang="en-US" altLang="en-US" sz="4400" i="0" dirty="0" err="1">
                <a:solidFill>
                  <a:schemeClr val="tx1"/>
                </a:solidFill>
                <a:effectLst/>
                <a:latin typeface="Arial" panose="020B0604020202020204" pitchFamily="34" charset="0"/>
                <a:ea typeface="Verdana" panose="020B0604030504040204" pitchFamily="34" charset="0"/>
                <a:cs typeface="Arial" panose="020B0604020202020204" pitchFamily="34" charset="0"/>
              </a:rPr>
              <a:t>DIC</a:t>
            </a:r>
            <a:endPar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80899" name="Content Placeholder 2">
            <a:extLst>
              <a:ext uri="{FF2B5EF4-FFF2-40B4-BE49-F238E27FC236}">
                <a16:creationId xmlns:a16="http://schemas.microsoft.com/office/drawing/2014/main" id="{594A884B-7030-C804-9200-475CA65218A6}"/>
              </a:ext>
            </a:extLst>
          </p:cNvPr>
          <p:cNvSpPr>
            <a:spLocks noGrp="1" noChangeArrowheads="1"/>
          </p:cNvSpPr>
          <p:nvPr>
            <p:ph idx="1"/>
          </p:nvPr>
        </p:nvSpPr>
        <p:spPr>
          <a:xfrm>
            <a:off x="943177" y="1758754"/>
            <a:ext cx="5879504" cy="4132263"/>
          </a:xfrm>
        </p:spPr>
        <p:txBody>
          <a:bodyPr/>
          <a:lstStyle/>
          <a:p>
            <a:pPr>
              <a:lnSpc>
                <a:spcPct val="100000"/>
              </a:lnSpc>
              <a:spcBef>
                <a:spcPts val="0"/>
              </a:spcBef>
              <a:spcAft>
                <a:spcPts val="600"/>
              </a:spcAft>
            </a:pPr>
            <a:r>
              <a:rPr lang="en-US" altLang="en-US" sz="2400" dirty="0">
                <a:solidFill>
                  <a:schemeClr val="tx1"/>
                </a:solidFill>
                <a:effectLst/>
              </a:rPr>
              <a:t>Fibrin- and platelet-rich microthrombi in arterioles and capillaries of many organs, sometimes with associated infarction</a:t>
            </a:r>
          </a:p>
          <a:p>
            <a:pPr>
              <a:lnSpc>
                <a:spcPct val="100000"/>
              </a:lnSpc>
              <a:spcBef>
                <a:spcPts val="0"/>
              </a:spcBef>
              <a:spcAft>
                <a:spcPts val="600"/>
              </a:spcAft>
            </a:pPr>
            <a:r>
              <a:rPr lang="en-US" altLang="en-US" sz="2400" dirty="0">
                <a:solidFill>
                  <a:schemeClr val="tx1"/>
                </a:solidFill>
                <a:effectLst/>
              </a:rPr>
              <a:t>Petechiae and ecchymoses involving skin and serosal or mesothelial surfaces</a:t>
            </a:r>
          </a:p>
          <a:p>
            <a:pPr>
              <a:lnSpc>
                <a:spcPct val="100000"/>
              </a:lnSpc>
              <a:spcBef>
                <a:spcPts val="0"/>
              </a:spcBef>
              <a:spcAft>
                <a:spcPts val="600"/>
              </a:spcAft>
            </a:pPr>
            <a:r>
              <a:rPr lang="en-US" altLang="en-US" sz="2400" dirty="0">
                <a:solidFill>
                  <a:schemeClr val="tx1"/>
                </a:solidFill>
                <a:effectLst/>
              </a:rPr>
              <a:t>Larger than expected hemorrhage in areas of infarction</a:t>
            </a:r>
          </a:p>
          <a:p>
            <a:pPr>
              <a:lnSpc>
                <a:spcPct val="100000"/>
              </a:lnSpc>
              <a:spcBef>
                <a:spcPts val="0"/>
              </a:spcBef>
              <a:spcAft>
                <a:spcPts val="600"/>
              </a:spcAft>
            </a:pPr>
            <a:r>
              <a:rPr lang="en-US" altLang="en-US" sz="2400" dirty="0">
                <a:solidFill>
                  <a:schemeClr val="tx1"/>
                </a:solidFill>
                <a:effectLst/>
              </a:rPr>
              <a:t>Resulting “microangiopathic” hemolytic anemia *</a:t>
            </a:r>
          </a:p>
        </p:txBody>
      </p:sp>
      <p:grpSp>
        <p:nvGrpSpPr>
          <p:cNvPr id="3" name="Group 2">
            <a:extLst>
              <a:ext uri="{FF2B5EF4-FFF2-40B4-BE49-F238E27FC236}">
                <a16:creationId xmlns:a16="http://schemas.microsoft.com/office/drawing/2014/main" id="{9D84A10F-8633-6264-A237-58B499A4CE24}"/>
              </a:ext>
            </a:extLst>
          </p:cNvPr>
          <p:cNvGrpSpPr>
            <a:grpSpLocks/>
          </p:cNvGrpSpPr>
          <p:nvPr/>
        </p:nvGrpSpPr>
        <p:grpSpPr bwMode="auto">
          <a:xfrm>
            <a:off x="7428349" y="1461892"/>
            <a:ext cx="3152775" cy="4892675"/>
            <a:chOff x="5478463" y="1562100"/>
            <a:chExt cx="3152775" cy="4892675"/>
          </a:xfrm>
        </p:grpSpPr>
        <p:grpSp>
          <p:nvGrpSpPr>
            <p:cNvPr id="80901" name="Group 6">
              <a:extLst>
                <a:ext uri="{FF2B5EF4-FFF2-40B4-BE49-F238E27FC236}">
                  <a16:creationId xmlns:a16="http://schemas.microsoft.com/office/drawing/2014/main" id="{06602C3F-28A9-EC89-2192-8A0FCD349699}"/>
                </a:ext>
              </a:extLst>
            </p:cNvPr>
            <p:cNvGrpSpPr>
              <a:grpSpLocks/>
            </p:cNvGrpSpPr>
            <p:nvPr/>
          </p:nvGrpSpPr>
          <p:grpSpPr bwMode="auto">
            <a:xfrm>
              <a:off x="5478463" y="1562100"/>
              <a:ext cx="3152775" cy="4892675"/>
              <a:chOff x="5232785" y="1551373"/>
              <a:chExt cx="3152775" cy="4892290"/>
            </a:xfrm>
          </p:grpSpPr>
          <p:pic>
            <p:nvPicPr>
              <p:cNvPr id="80904" name="Picture 4">
                <a:extLst>
                  <a:ext uri="{FF2B5EF4-FFF2-40B4-BE49-F238E27FC236}">
                    <a16:creationId xmlns:a16="http://schemas.microsoft.com/office/drawing/2014/main" id="{A8F26047-B217-FC82-CCFF-59235CF8F1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2785" y="1551373"/>
                <a:ext cx="3152775" cy="446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DB962FB-6621-D48E-ACF7-89BE23754D5C}"/>
                  </a:ext>
                </a:extLst>
              </p:cNvPr>
              <p:cNvSpPr txBox="1"/>
              <p:nvPr/>
            </p:nvSpPr>
            <p:spPr bwMode="auto">
              <a:xfrm>
                <a:off x="5235960" y="5580131"/>
                <a:ext cx="714375" cy="400019"/>
              </a:xfrm>
              <a:prstGeom prst="rect">
                <a:avLst/>
              </a:prstGeom>
              <a:noFill/>
            </p:spPr>
            <p:txBody>
              <a:bodyPr wrap="none">
                <a:spAutoFit/>
              </a:bodyPr>
              <a:lstStyle/>
              <a:p>
                <a:pPr>
                  <a:defRPr/>
                </a:pPr>
                <a:r>
                  <a:rPr lang="en-US" sz="2000" dirty="0">
                    <a:latin typeface="+mn-lt"/>
                    <a:ea typeface="ＭＳ Ｐゴシック" panose="020B0600070205080204" pitchFamily="34" charset="-128"/>
                  </a:rPr>
                  <a:t>H&amp;E</a:t>
                </a:r>
              </a:p>
            </p:txBody>
          </p:sp>
          <p:sp>
            <p:nvSpPr>
              <p:cNvPr id="6" name="TextBox 5">
                <a:extLst>
                  <a:ext uri="{FF2B5EF4-FFF2-40B4-BE49-F238E27FC236}">
                    <a16:creationId xmlns:a16="http://schemas.microsoft.com/office/drawing/2014/main" id="{5461E089-F0A8-DD58-FF7D-AA483D563397}"/>
                  </a:ext>
                </a:extLst>
              </p:cNvPr>
              <p:cNvSpPr txBox="1"/>
              <p:nvPr/>
            </p:nvSpPr>
            <p:spPr bwMode="auto">
              <a:xfrm>
                <a:off x="5266122" y="2694283"/>
                <a:ext cx="1542410" cy="584729"/>
              </a:xfrm>
              <a:prstGeom prst="rect">
                <a:avLst/>
              </a:prstGeom>
              <a:noFill/>
            </p:spPr>
            <p:txBody>
              <a:bodyPr wrap="none">
                <a:spAutoFit/>
              </a:bodyPr>
              <a:lstStyle/>
              <a:p>
                <a:pPr>
                  <a:defRPr/>
                </a:pPr>
                <a:r>
                  <a:rPr lang="en-US" sz="1600" dirty="0">
                    <a:latin typeface="+mn-lt"/>
                    <a:ea typeface="ＭＳ Ｐゴシック" panose="020B0600070205080204" pitchFamily="34" charset="-128"/>
                  </a:rPr>
                  <a:t>Microthrombus</a:t>
                </a:r>
              </a:p>
              <a:p>
                <a:pPr>
                  <a:defRPr/>
                </a:pPr>
                <a:r>
                  <a:rPr lang="en-US" sz="1600" dirty="0">
                    <a:latin typeface="+mn-lt"/>
                    <a:ea typeface="ＭＳ Ｐゴシック" panose="020B0600070205080204" pitchFamily="34" charset="-128"/>
                  </a:rPr>
                  <a:t>in small vessel</a:t>
                </a:r>
              </a:p>
            </p:txBody>
          </p:sp>
          <p:cxnSp>
            <p:nvCxnSpPr>
              <p:cNvPr id="80907" name="Straight Arrow Connector 6">
                <a:extLst>
                  <a:ext uri="{FF2B5EF4-FFF2-40B4-BE49-F238E27FC236}">
                    <a16:creationId xmlns:a16="http://schemas.microsoft.com/office/drawing/2014/main" id="{DEA92B11-1565-2C69-5F7B-9FB631A4B66A}"/>
                  </a:ext>
                </a:extLst>
              </p:cNvPr>
              <p:cNvCxnSpPr>
                <a:cxnSpLocks noChangeShapeType="1"/>
              </p:cNvCxnSpPr>
              <p:nvPr/>
            </p:nvCxnSpPr>
            <p:spPr bwMode="auto">
              <a:xfrm>
                <a:off x="6257240" y="3193607"/>
                <a:ext cx="498197" cy="1098666"/>
              </a:xfrm>
              <a:prstGeom prst="straightConnector1">
                <a:avLst/>
              </a:prstGeom>
              <a:noFill/>
              <a:ln w="1905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9" name="TextBox 8">
                <a:extLst>
                  <a:ext uri="{FF2B5EF4-FFF2-40B4-BE49-F238E27FC236}">
                    <a16:creationId xmlns:a16="http://schemas.microsoft.com/office/drawing/2014/main" id="{7959B279-0CF1-029C-F04E-5D24ED7FADC9}"/>
                  </a:ext>
                </a:extLst>
              </p:cNvPr>
              <p:cNvSpPr txBox="1"/>
              <p:nvPr/>
            </p:nvSpPr>
            <p:spPr bwMode="auto">
              <a:xfrm>
                <a:off x="5382010" y="6043644"/>
                <a:ext cx="2919412" cy="400019"/>
              </a:xfrm>
              <a:prstGeom prst="rect">
                <a:avLst/>
              </a:prstGeom>
              <a:noFill/>
            </p:spPr>
            <p:txBody>
              <a:bodyPr wrap="none">
                <a:spAutoFit/>
              </a:bodyPr>
              <a:lstStyle/>
              <a:p>
                <a:pPr>
                  <a:defRPr/>
                </a:pPr>
                <a:r>
                  <a:rPr lang="en-US" sz="2000" dirty="0">
                    <a:latin typeface="+mj-lt"/>
                    <a:ea typeface="ＭＳ Ｐゴシック" panose="020B0600070205080204" pitchFamily="34" charset="-128"/>
                  </a:rPr>
                  <a:t>Lung of patient with DIC</a:t>
                </a:r>
              </a:p>
            </p:txBody>
          </p:sp>
        </p:grpSp>
        <p:sp>
          <p:nvSpPr>
            <p:cNvPr id="2" name="TextBox 1">
              <a:extLst>
                <a:ext uri="{FF2B5EF4-FFF2-40B4-BE49-F238E27FC236}">
                  <a16:creationId xmlns:a16="http://schemas.microsoft.com/office/drawing/2014/main" id="{DEC3EB30-919B-4384-9F85-7758DCB66E7B}"/>
                </a:ext>
              </a:extLst>
            </p:cNvPr>
            <p:cNvSpPr txBox="1"/>
            <p:nvPr/>
          </p:nvSpPr>
          <p:spPr>
            <a:xfrm>
              <a:off x="5543550" y="2136775"/>
              <a:ext cx="981359" cy="338554"/>
            </a:xfrm>
            <a:prstGeom prst="rect">
              <a:avLst/>
            </a:prstGeom>
            <a:noFill/>
          </p:spPr>
          <p:txBody>
            <a:bodyPr wrap="none">
              <a:spAutoFit/>
            </a:bodyPr>
            <a:lstStyle/>
            <a:p>
              <a:pPr>
                <a:defRPr/>
              </a:pPr>
              <a:r>
                <a:rPr lang="en-US" sz="1600" dirty="0">
                  <a:latin typeface="+mj-lt"/>
                  <a:ea typeface="ＭＳ Ｐゴシック" panose="020B0600070205080204" pitchFamily="34" charset="-128"/>
                </a:rPr>
                <a:t>Airspace</a:t>
              </a:r>
            </a:p>
          </p:txBody>
        </p:sp>
        <p:sp>
          <p:nvSpPr>
            <p:cNvPr id="11" name="TextBox 10">
              <a:extLst>
                <a:ext uri="{FF2B5EF4-FFF2-40B4-BE49-F238E27FC236}">
                  <a16:creationId xmlns:a16="http://schemas.microsoft.com/office/drawing/2014/main" id="{5158B7B9-0ABF-0D4C-BA90-AEBF6537129A}"/>
                </a:ext>
              </a:extLst>
            </p:cNvPr>
            <p:cNvSpPr txBox="1"/>
            <p:nvPr/>
          </p:nvSpPr>
          <p:spPr>
            <a:xfrm>
              <a:off x="7348538" y="5334000"/>
              <a:ext cx="981359" cy="338554"/>
            </a:xfrm>
            <a:prstGeom prst="rect">
              <a:avLst/>
            </a:prstGeom>
            <a:noFill/>
          </p:spPr>
          <p:txBody>
            <a:bodyPr wrap="none">
              <a:spAutoFit/>
            </a:bodyPr>
            <a:lstStyle/>
            <a:p>
              <a:pPr>
                <a:defRPr/>
              </a:pPr>
              <a:r>
                <a:rPr lang="en-US" sz="1600" dirty="0">
                  <a:latin typeface="+mj-lt"/>
                  <a:ea typeface="ＭＳ Ｐゴシック" panose="020B0600070205080204" pitchFamily="34" charset="-128"/>
                </a:rPr>
                <a:t>Airspace</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D68FAD79-CD8A-20E9-2D2F-2815EFC7BA51}"/>
              </a:ext>
            </a:extLst>
          </p:cNvPr>
          <p:cNvSpPr>
            <a:spLocks noGrp="1"/>
          </p:cNvSpPr>
          <p:nvPr>
            <p:ph type="title"/>
          </p:nvPr>
        </p:nvSpPr>
        <p:spPr>
          <a:xfrm>
            <a:off x="2152650" y="254147"/>
            <a:ext cx="7886700" cy="530225"/>
          </a:xfrm>
        </p:spPr>
        <p:txBody>
          <a:bodyPr>
            <a:noAutofit/>
          </a:bodyPr>
          <a:lstStyle/>
          <a:p>
            <a:pPr algn="ctr" eaLnBrk="1" hangingPunct="1"/>
            <a:r>
              <a:rPr lang="en-US" altLang="en-US" dirty="0">
                <a:latin typeface="Arial" panose="020B0604020202020204" pitchFamily="34" charset="0"/>
                <a:ea typeface="Verdana" panose="020B0604030504040204" pitchFamily="34" charset="0"/>
                <a:cs typeface="Arial" panose="020B0604020202020204" pitchFamily="34" charset="0"/>
              </a:rPr>
              <a:t>Fibrinolysis and D-dimers*</a:t>
            </a:r>
          </a:p>
        </p:txBody>
      </p:sp>
      <p:sp>
        <p:nvSpPr>
          <p:cNvPr id="82947" name="Content Placeholder 1">
            <a:extLst>
              <a:ext uri="{FF2B5EF4-FFF2-40B4-BE49-F238E27FC236}">
                <a16:creationId xmlns:a16="http://schemas.microsoft.com/office/drawing/2014/main" id="{523CC65B-E86F-8A16-DA9A-A81F4CB5C9F0}"/>
              </a:ext>
            </a:extLst>
          </p:cNvPr>
          <p:cNvSpPr>
            <a:spLocks noGrp="1"/>
          </p:cNvSpPr>
          <p:nvPr>
            <p:ph idx="1"/>
          </p:nvPr>
        </p:nvSpPr>
        <p:spPr>
          <a:xfrm>
            <a:off x="6427002" y="1560940"/>
            <a:ext cx="4966424" cy="4352925"/>
          </a:xfrm>
        </p:spPr>
        <p:txBody>
          <a:bodyPr>
            <a:noAutofit/>
          </a:bodyPr>
          <a:lstStyle/>
          <a:p>
            <a:pPr>
              <a:lnSpc>
                <a:spcPct val="100000"/>
              </a:lnSpc>
              <a:spcBef>
                <a:spcPts val="0"/>
              </a:spcBef>
              <a:spcAft>
                <a:spcPts val="1200"/>
              </a:spcAft>
            </a:pPr>
            <a:r>
              <a:rPr lang="en-US" altLang="en-US" sz="2200" dirty="0">
                <a:latin typeface="Arial" panose="020B0604020202020204" pitchFamily="34" charset="0"/>
                <a:cs typeface="Arial" panose="020B0604020202020204" pitchFamily="34" charset="0"/>
              </a:rPr>
              <a:t>D-dimers are </a:t>
            </a:r>
            <a:r>
              <a:rPr lang="en-US" altLang="en-US" sz="2200" dirty="0">
                <a:cs typeface="Arial" panose="020B0604020202020204" pitchFamily="34" charset="0"/>
              </a:rPr>
              <a:t>p</a:t>
            </a:r>
            <a:r>
              <a:rPr lang="en-US" altLang="en-US" sz="2200" dirty="0">
                <a:latin typeface="Arial" panose="020B0604020202020204" pitchFamily="34" charset="0"/>
                <a:cs typeface="Arial" panose="020B0604020202020204" pitchFamily="34" charset="0"/>
              </a:rPr>
              <a:t>lasmin-mediated degradation products of Factor XIII crosslinked fibrin**</a:t>
            </a:r>
          </a:p>
          <a:p>
            <a:pPr>
              <a:lnSpc>
                <a:spcPct val="100000"/>
              </a:lnSpc>
              <a:spcBef>
                <a:spcPts val="0"/>
              </a:spcBef>
              <a:spcAft>
                <a:spcPts val="1200"/>
              </a:spcAft>
            </a:pPr>
            <a:r>
              <a:rPr lang="en-US" altLang="en-US" sz="2200" dirty="0">
                <a:cs typeface="Arial" panose="020B0604020202020204" pitchFamily="34" charset="0"/>
              </a:rPr>
              <a:t>Assays are sensitive but not specific with respect to etiology (many potential causes for a positive test)*</a:t>
            </a:r>
          </a:p>
          <a:p>
            <a:pPr>
              <a:lnSpc>
                <a:spcPct val="100000"/>
              </a:lnSpc>
              <a:spcBef>
                <a:spcPts val="0"/>
              </a:spcBef>
              <a:spcAft>
                <a:spcPts val="1200"/>
              </a:spcAft>
            </a:pPr>
            <a:r>
              <a:rPr lang="en-US" altLang="en-US" sz="2200" dirty="0">
                <a:latin typeface="Arial" panose="020B0604020202020204" pitchFamily="34" charset="0"/>
                <a:cs typeface="Arial" panose="020B0604020202020204" pitchFamily="34" charset="0"/>
              </a:rPr>
              <a:t>Negative results rule against DVT, PE, or stroke.  </a:t>
            </a:r>
            <a:r>
              <a:rPr lang="en-US" altLang="en-US" sz="2200" dirty="0">
                <a:cs typeface="Arial" panose="020B0604020202020204" pitchFamily="34" charset="0"/>
              </a:rPr>
              <a:t>High levels strongly suggest a thrombotic state, but do not suggest a cause. Additional clinical correlation is always required.</a:t>
            </a:r>
            <a:endParaRPr lang="en-US" altLang="en-US" sz="2200" dirty="0">
              <a:latin typeface="Arial" panose="020B0604020202020204" pitchFamily="34" charset="0"/>
              <a:cs typeface="Arial" panose="020B0604020202020204" pitchFamily="34" charset="0"/>
            </a:endParaRPr>
          </a:p>
        </p:txBody>
      </p:sp>
      <p:sp>
        <p:nvSpPr>
          <p:cNvPr id="87044" name="TextBox 1">
            <a:extLst>
              <a:ext uri="{FF2B5EF4-FFF2-40B4-BE49-F238E27FC236}">
                <a16:creationId xmlns:a16="http://schemas.microsoft.com/office/drawing/2014/main" id="{496509F4-4FFC-68F6-1169-DCA00D67B3B1}"/>
              </a:ext>
            </a:extLst>
          </p:cNvPr>
          <p:cNvSpPr txBox="1">
            <a:spLocks noChangeArrowheads="1"/>
          </p:cNvSpPr>
          <p:nvPr/>
        </p:nvSpPr>
        <p:spPr bwMode="auto">
          <a:xfrm>
            <a:off x="3612788" y="6304336"/>
            <a:ext cx="4966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00" i="1" dirty="0">
                <a:solidFill>
                  <a:srgbClr val="3333FF"/>
                </a:solidFill>
                <a:latin typeface="Arial" panose="020B0604020202020204" pitchFamily="34" charset="0"/>
                <a:cs typeface="Arial" panose="020B0604020202020204" pitchFamily="34" charset="0"/>
              </a:rPr>
              <a:t>Molecular structures for future information</a:t>
            </a:r>
          </a:p>
        </p:txBody>
      </p:sp>
      <p:pic>
        <p:nvPicPr>
          <p:cNvPr id="17" name="Picture 7">
            <a:extLst>
              <a:ext uri="{FF2B5EF4-FFF2-40B4-BE49-F238E27FC236}">
                <a16:creationId xmlns:a16="http://schemas.microsoft.com/office/drawing/2014/main" id="{EAD31EF2-2717-7BCE-0FF6-83DA8A77D5CE}"/>
              </a:ext>
            </a:extLst>
          </p:cNvPr>
          <p:cNvPicPr>
            <a:picLocks noChangeAspect="1"/>
          </p:cNvPicPr>
          <p:nvPr/>
        </p:nvPicPr>
        <p:blipFill rotWithShape="1">
          <a:blip r:embed="rId3">
            <a:extLst>
              <a:ext uri="{28A0092B-C50C-407E-A947-70E740481C1C}">
                <a14:useLocalDpi xmlns:a14="http://schemas.microsoft.com/office/drawing/2010/main" val="0"/>
              </a:ext>
            </a:extLst>
          </a:blip>
          <a:srcRect t="66782"/>
          <a:stretch/>
        </p:blipFill>
        <p:spPr bwMode="auto">
          <a:xfrm>
            <a:off x="1317027" y="4426785"/>
            <a:ext cx="3937000" cy="170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1D929D5E-E2D9-8E28-5D9C-2C1588271CA2}"/>
              </a:ext>
            </a:extLst>
          </p:cNvPr>
          <p:cNvSpPr/>
          <p:nvPr/>
        </p:nvSpPr>
        <p:spPr bwMode="auto">
          <a:xfrm>
            <a:off x="2073244" y="5429653"/>
            <a:ext cx="1203230" cy="1074738"/>
          </a:xfrm>
          <a:prstGeom prst="ellipse">
            <a:avLst/>
          </a:prstGeom>
          <a:noFill/>
          <a:ln w="381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panose="020B0604020202020204" pitchFamily="34" charset="0"/>
            </a:endParaRPr>
          </a:p>
        </p:txBody>
      </p:sp>
      <p:grpSp>
        <p:nvGrpSpPr>
          <p:cNvPr id="22" name="Group 21">
            <a:extLst>
              <a:ext uri="{FF2B5EF4-FFF2-40B4-BE49-F238E27FC236}">
                <a16:creationId xmlns:a16="http://schemas.microsoft.com/office/drawing/2014/main" id="{99CC7461-213D-DEA6-8E77-92A8DA64F652}"/>
              </a:ext>
            </a:extLst>
          </p:cNvPr>
          <p:cNvGrpSpPr/>
          <p:nvPr/>
        </p:nvGrpSpPr>
        <p:grpSpPr>
          <a:xfrm>
            <a:off x="1307974" y="1002970"/>
            <a:ext cx="3937000" cy="3424175"/>
            <a:chOff x="1307974" y="1002970"/>
            <a:chExt cx="3937000" cy="3424175"/>
          </a:xfrm>
        </p:grpSpPr>
        <p:grpSp>
          <p:nvGrpSpPr>
            <p:cNvPr id="6" name="Group 5">
              <a:extLst>
                <a:ext uri="{FF2B5EF4-FFF2-40B4-BE49-F238E27FC236}">
                  <a16:creationId xmlns:a16="http://schemas.microsoft.com/office/drawing/2014/main" id="{403C2093-149E-8895-F3CC-393A23E60BC0}"/>
                </a:ext>
              </a:extLst>
            </p:cNvPr>
            <p:cNvGrpSpPr/>
            <p:nvPr/>
          </p:nvGrpSpPr>
          <p:grpSpPr>
            <a:xfrm>
              <a:off x="1307974" y="1002970"/>
              <a:ext cx="3937000" cy="3424175"/>
              <a:chOff x="1869289" y="1037859"/>
              <a:chExt cx="3937000" cy="3424175"/>
            </a:xfrm>
          </p:grpSpPr>
          <p:grpSp>
            <p:nvGrpSpPr>
              <p:cNvPr id="8" name="Group 2">
                <a:extLst>
                  <a:ext uri="{FF2B5EF4-FFF2-40B4-BE49-F238E27FC236}">
                    <a16:creationId xmlns:a16="http://schemas.microsoft.com/office/drawing/2014/main" id="{73C9B768-CE38-DC49-3E45-F858D0A574C4}"/>
                  </a:ext>
                </a:extLst>
              </p:cNvPr>
              <p:cNvGrpSpPr>
                <a:grpSpLocks/>
              </p:cNvGrpSpPr>
              <p:nvPr/>
            </p:nvGrpSpPr>
            <p:grpSpPr bwMode="auto">
              <a:xfrm>
                <a:off x="1869289" y="1037859"/>
                <a:ext cx="3937000" cy="3424175"/>
                <a:chOff x="1079500" y="836613"/>
                <a:chExt cx="3937000" cy="3424175"/>
              </a:xfrm>
            </p:grpSpPr>
            <p:grpSp>
              <p:nvGrpSpPr>
                <p:cNvPr id="11" name="Group 10">
                  <a:extLst>
                    <a:ext uri="{FF2B5EF4-FFF2-40B4-BE49-F238E27FC236}">
                      <a16:creationId xmlns:a16="http://schemas.microsoft.com/office/drawing/2014/main" id="{2986FA5B-0D34-0870-C46F-B2BDD7A2821E}"/>
                    </a:ext>
                  </a:extLst>
                </p:cNvPr>
                <p:cNvGrpSpPr>
                  <a:grpSpLocks/>
                </p:cNvGrpSpPr>
                <p:nvPr/>
              </p:nvGrpSpPr>
              <p:grpSpPr bwMode="auto">
                <a:xfrm>
                  <a:off x="1079500" y="836613"/>
                  <a:ext cx="3937000" cy="3424175"/>
                  <a:chOff x="2612703" y="1325563"/>
                  <a:chExt cx="3937445" cy="3424952"/>
                </a:xfrm>
              </p:grpSpPr>
              <p:sp>
                <p:nvSpPr>
                  <p:cNvPr id="15" name="Rectangle 14">
                    <a:extLst>
                      <a:ext uri="{FF2B5EF4-FFF2-40B4-BE49-F238E27FC236}">
                        <a16:creationId xmlns:a16="http://schemas.microsoft.com/office/drawing/2014/main" id="{63D33FFB-D04C-6D42-47B4-FBCD2AEA50C8}"/>
                      </a:ext>
                    </a:extLst>
                  </p:cNvPr>
                  <p:cNvSpPr/>
                  <p:nvPr/>
                </p:nvSpPr>
                <p:spPr>
                  <a:xfrm>
                    <a:off x="5938892" y="1901956"/>
                    <a:ext cx="376280" cy="72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panose="020B0604020202020204" pitchFamily="34" charset="0"/>
                    </a:endParaRPr>
                  </a:p>
                </p:txBody>
              </p:sp>
              <p:pic>
                <p:nvPicPr>
                  <p:cNvPr id="16" name="Picture 7">
                    <a:extLst>
                      <a:ext uri="{FF2B5EF4-FFF2-40B4-BE49-F238E27FC236}">
                        <a16:creationId xmlns:a16="http://schemas.microsoft.com/office/drawing/2014/main" id="{A7CAA4DF-07A1-B450-669B-91E4DA652645}"/>
                      </a:ext>
                    </a:extLst>
                  </p:cNvPr>
                  <p:cNvPicPr>
                    <a:picLocks noChangeAspect="1"/>
                  </p:cNvPicPr>
                  <p:nvPr/>
                </p:nvPicPr>
                <p:blipFill rotWithShape="1">
                  <a:blip r:embed="rId3">
                    <a:extLst>
                      <a:ext uri="{28A0092B-C50C-407E-A947-70E740481C1C}">
                        <a14:useLocalDpi xmlns:a14="http://schemas.microsoft.com/office/drawing/2010/main" val="0"/>
                      </a:ext>
                    </a:extLst>
                  </a:blip>
                  <a:srcRect b="33248"/>
                  <a:stretch/>
                </p:blipFill>
                <p:spPr bwMode="auto">
                  <a:xfrm>
                    <a:off x="2612703" y="1325563"/>
                    <a:ext cx="3937445" cy="34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2">
                  <a:extLst>
                    <a:ext uri="{FF2B5EF4-FFF2-40B4-BE49-F238E27FC236}">
                      <a16:creationId xmlns:a16="http://schemas.microsoft.com/office/drawing/2014/main" id="{8454D71F-FBA9-F85D-86F0-BAE5C31AE4A2}"/>
                    </a:ext>
                  </a:extLst>
                </p:cNvPr>
                <p:cNvSpPr txBox="1">
                  <a:spLocks noChangeArrowheads="1"/>
                </p:cNvSpPr>
                <p:nvPr/>
              </p:nvSpPr>
              <p:spPr bwMode="auto">
                <a:xfrm>
                  <a:off x="1103587" y="3544093"/>
                  <a:ext cx="1546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200" b="1" dirty="0">
                      <a:latin typeface="Arial" panose="020B0604020202020204" pitchFamily="34" charset="0"/>
                      <a:cs typeface="Arial" panose="020B0604020202020204" pitchFamily="34" charset="0"/>
                    </a:rPr>
                    <a:t>Cross-linked fibrin</a:t>
                  </a:r>
                </a:p>
              </p:txBody>
            </p:sp>
            <p:sp>
              <p:nvSpPr>
                <p:cNvPr id="13" name="TextBox 1">
                  <a:extLst>
                    <a:ext uri="{FF2B5EF4-FFF2-40B4-BE49-F238E27FC236}">
                      <a16:creationId xmlns:a16="http://schemas.microsoft.com/office/drawing/2014/main" id="{723CAC4D-D6C4-4C9D-847F-F5C77209BE1E}"/>
                    </a:ext>
                  </a:extLst>
                </p:cNvPr>
                <p:cNvSpPr txBox="1">
                  <a:spLocks noChangeArrowheads="1"/>
                </p:cNvSpPr>
                <p:nvPr/>
              </p:nvSpPr>
              <p:spPr bwMode="auto">
                <a:xfrm>
                  <a:off x="2581664" y="281618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
                  </a:r>
                </a:p>
              </p:txBody>
            </p:sp>
            <p:sp>
              <p:nvSpPr>
                <p:cNvPr id="14" name="TextBox 10">
                  <a:extLst>
                    <a:ext uri="{FF2B5EF4-FFF2-40B4-BE49-F238E27FC236}">
                      <a16:creationId xmlns:a16="http://schemas.microsoft.com/office/drawing/2014/main" id="{7A23F914-EBEB-8D00-236D-7B3F9B987021}"/>
                    </a:ext>
                  </a:extLst>
                </p:cNvPr>
                <p:cNvSpPr txBox="1">
                  <a:spLocks noChangeArrowheads="1"/>
                </p:cNvSpPr>
                <p:nvPr/>
              </p:nvSpPr>
              <p:spPr bwMode="auto">
                <a:xfrm>
                  <a:off x="2919819" y="2816186"/>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
                  </a:r>
                </a:p>
              </p:txBody>
            </p:sp>
          </p:grpSp>
          <p:sp>
            <p:nvSpPr>
              <p:cNvPr id="9" name="TextBox 10">
                <a:extLst>
                  <a:ext uri="{FF2B5EF4-FFF2-40B4-BE49-F238E27FC236}">
                    <a16:creationId xmlns:a16="http://schemas.microsoft.com/office/drawing/2014/main" id="{4D537830-4F78-D7D1-7960-9A6900054C2D}"/>
                  </a:ext>
                </a:extLst>
              </p:cNvPr>
              <p:cNvSpPr txBox="1">
                <a:spLocks noChangeArrowheads="1"/>
              </p:cNvSpPr>
              <p:nvPr/>
            </p:nvSpPr>
            <p:spPr bwMode="auto">
              <a:xfrm>
                <a:off x="3519090" y="2671226"/>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a:t>
                </a:r>
              </a:p>
            </p:txBody>
          </p:sp>
        </p:grpSp>
        <p:sp>
          <p:nvSpPr>
            <p:cNvPr id="3" name="Oval 2">
              <a:extLst>
                <a:ext uri="{FF2B5EF4-FFF2-40B4-BE49-F238E27FC236}">
                  <a16:creationId xmlns:a16="http://schemas.microsoft.com/office/drawing/2014/main" id="{131CD9EC-1D41-3007-16D9-F69BE415C02E}"/>
                </a:ext>
              </a:extLst>
            </p:cNvPr>
            <p:cNvSpPr/>
            <p:nvPr/>
          </p:nvSpPr>
          <p:spPr>
            <a:xfrm>
              <a:off x="3743661" y="1904103"/>
              <a:ext cx="655176" cy="290456"/>
            </a:xfrm>
            <a:prstGeom prst="ellipse">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47E5450-608D-07D2-03A7-648706D5983C}"/>
                </a:ext>
              </a:extLst>
            </p:cNvPr>
            <p:cNvSpPr/>
            <p:nvPr/>
          </p:nvSpPr>
          <p:spPr>
            <a:xfrm>
              <a:off x="3743661" y="1560940"/>
              <a:ext cx="724002" cy="187871"/>
            </a:xfrm>
            <a:prstGeom prst="ellipse">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48E2E9C-4517-2EFA-9CC6-D3689BD08991}"/>
                </a:ext>
              </a:extLst>
            </p:cNvPr>
            <p:cNvSpPr/>
            <p:nvPr/>
          </p:nvSpPr>
          <p:spPr>
            <a:xfrm>
              <a:off x="1688952" y="1600747"/>
              <a:ext cx="506730" cy="277813"/>
            </a:xfrm>
            <a:prstGeom prst="ellipse">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17ED71-19B4-195B-C34D-44159A72AD28}"/>
                </a:ext>
              </a:extLst>
            </p:cNvPr>
            <p:cNvSpPr/>
            <p:nvPr/>
          </p:nvSpPr>
          <p:spPr>
            <a:xfrm>
              <a:off x="1667436" y="1830103"/>
              <a:ext cx="677442" cy="277813"/>
            </a:xfrm>
            <a:prstGeom prst="ellipse">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209739-ABA8-CF3B-359A-CDF1ADC3EA46}"/>
                </a:ext>
              </a:extLst>
            </p:cNvPr>
            <p:cNvSpPr/>
            <p:nvPr/>
          </p:nvSpPr>
          <p:spPr>
            <a:xfrm>
              <a:off x="2073244" y="1473798"/>
              <a:ext cx="438868" cy="187871"/>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D7BC748-9476-BAC6-9E65-0596DCBF45DB}"/>
                </a:ext>
              </a:extLst>
            </p:cNvPr>
            <p:cNvSpPr/>
            <p:nvPr/>
          </p:nvSpPr>
          <p:spPr>
            <a:xfrm>
              <a:off x="2441985" y="1568473"/>
              <a:ext cx="515789" cy="140227"/>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82947"/>
                                        </p:tgtEl>
                                        <p:attrNameLst>
                                          <p:attrName>style.visibility</p:attrName>
                                        </p:attrNameLst>
                                      </p:cBhvr>
                                      <p:to>
                                        <p:strVal val="visible"/>
                                      </p:to>
                                    </p:set>
                                    <p:animEffect transition="in" filter="fade">
                                      <p:cBhvr>
                                        <p:cTn id="15" dur="250"/>
                                        <p:tgtEl>
                                          <p:spTgt spid="8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87BDD135-5644-0D55-4E75-EADE5C602934}"/>
              </a:ext>
            </a:extLst>
          </p:cNvPr>
          <p:cNvSpPr>
            <a:spLocks noGrp="1"/>
          </p:cNvSpPr>
          <p:nvPr>
            <p:ph type="title"/>
          </p:nvPr>
        </p:nvSpPr>
        <p:spPr>
          <a:xfrm>
            <a:off x="2152650" y="1"/>
            <a:ext cx="7886700" cy="1325563"/>
          </a:xfrm>
        </p:spPr>
        <p:txBody>
          <a:bodyPr/>
          <a:lstStyle/>
          <a:p>
            <a:pPr algn="ctr"/>
            <a:r>
              <a:rPr lang="en-US" altLang="en-US" dirty="0">
                <a:latin typeface="Arial" panose="020B0604020202020204" pitchFamily="34" charset="0"/>
                <a:ea typeface="Verdana" panose="020B0604030504040204" pitchFamily="34" charset="0"/>
                <a:cs typeface="Arial" panose="020B0604020202020204" pitchFamily="34" charset="0"/>
              </a:rPr>
              <a:t>Laboratory Findings in DIC</a:t>
            </a:r>
            <a:br>
              <a:rPr lang="en-US" altLang="en-US"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For Future Information</a:t>
            </a:r>
          </a:p>
        </p:txBody>
      </p:sp>
      <p:graphicFrame>
        <p:nvGraphicFramePr>
          <p:cNvPr id="4" name="Table 3">
            <a:extLst>
              <a:ext uri="{FF2B5EF4-FFF2-40B4-BE49-F238E27FC236}">
                <a16:creationId xmlns:a16="http://schemas.microsoft.com/office/drawing/2014/main" id="{AE20DE96-E8F7-2CEF-BEDE-EC0A91D8B8BD}"/>
              </a:ext>
            </a:extLst>
          </p:cNvPr>
          <p:cNvGraphicFramePr>
            <a:graphicFrameLocks noGrp="1"/>
          </p:cNvGraphicFramePr>
          <p:nvPr>
            <p:extLst>
              <p:ext uri="{D42A27DB-BD31-4B8C-83A1-F6EECF244321}">
                <p14:modId xmlns:p14="http://schemas.microsoft.com/office/powerpoint/2010/main" val="3357720592"/>
              </p:ext>
            </p:extLst>
          </p:nvPr>
        </p:nvGraphicFramePr>
        <p:xfrm>
          <a:off x="1909413" y="1469402"/>
          <a:ext cx="8631872" cy="4774984"/>
        </p:xfrm>
        <a:graphic>
          <a:graphicData uri="http://schemas.openxmlformats.org/drawingml/2006/table">
            <a:tbl>
              <a:tblPr firstRow="1" bandRow="1">
                <a:tableStyleId>{5C22544A-7EE6-4342-B048-85BDC9FD1C3A}</a:tableStyleId>
              </a:tblPr>
              <a:tblGrid>
                <a:gridCol w="1583106">
                  <a:extLst>
                    <a:ext uri="{9D8B030D-6E8A-4147-A177-3AD203B41FA5}">
                      <a16:colId xmlns:a16="http://schemas.microsoft.com/office/drawing/2014/main" val="20000"/>
                    </a:ext>
                  </a:extLst>
                </a:gridCol>
                <a:gridCol w="2895860">
                  <a:extLst>
                    <a:ext uri="{9D8B030D-6E8A-4147-A177-3AD203B41FA5}">
                      <a16:colId xmlns:a16="http://schemas.microsoft.com/office/drawing/2014/main" val="20001"/>
                    </a:ext>
                  </a:extLst>
                </a:gridCol>
                <a:gridCol w="4152906">
                  <a:extLst>
                    <a:ext uri="{9D8B030D-6E8A-4147-A177-3AD203B41FA5}">
                      <a16:colId xmlns:a16="http://schemas.microsoft.com/office/drawing/2014/main" val="20002"/>
                    </a:ext>
                  </a:extLst>
                </a:gridCol>
              </a:tblGrid>
              <a:tr h="370763">
                <a:tc>
                  <a:txBody>
                    <a:bodyPr/>
                    <a:lstStyle/>
                    <a:p>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a:t>
                      </a:r>
                    </a:p>
                  </a:txBody>
                  <a:tcPr marL="91446" marR="91446" marT="45710" marB="45710"/>
                </a:tc>
                <a:tc>
                  <a:txBody>
                    <a:bodyPr/>
                    <a:lstStyle/>
                    <a:p>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Findings</a:t>
                      </a:r>
                    </a:p>
                  </a:txBody>
                  <a:tcPr marL="91446" marR="91446" marT="45710" marB="45710"/>
                </a:tc>
                <a:tc>
                  <a:txBody>
                    <a:bodyPr/>
                    <a:lstStyle/>
                    <a:p>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Mechanisms</a:t>
                      </a:r>
                    </a:p>
                  </a:txBody>
                  <a:tcPr marL="91446" marR="91446" marT="45710" marB="45710"/>
                </a:tc>
                <a:extLst>
                  <a:ext uri="{0D108BD9-81ED-4DB2-BD59-A6C34878D82A}">
                    <a16:rowId xmlns:a16="http://schemas.microsoft.com/office/drawing/2014/main" val="10000"/>
                  </a:ext>
                </a:extLst>
              </a:tr>
              <a:tr h="748923">
                <a:tc>
                  <a:txBody>
                    <a:bodyPr/>
                    <a:lstStyle/>
                    <a:p>
                      <a:r>
                        <a:rPr lang="en-US" sz="1800" dirty="0">
                          <a:latin typeface="Arial" panose="020B0604020202020204" pitchFamily="34" charset="0"/>
                          <a:cs typeface="Arial" panose="020B0604020202020204" pitchFamily="34" charset="0"/>
                        </a:rPr>
                        <a:t>PT</a:t>
                      </a:r>
                    </a:p>
                  </a:txBody>
                  <a:tcPr marL="91446" marR="91446" marT="45710" marB="45710"/>
                </a:tc>
                <a:tc>
                  <a:txBody>
                    <a:bodyPr/>
                    <a:lstStyle/>
                    <a:p>
                      <a:r>
                        <a:rPr lang="en-US" sz="1800" dirty="0">
                          <a:latin typeface="Arial" panose="020B0604020202020204" pitchFamily="34" charset="0"/>
                          <a:cs typeface="Arial" panose="020B0604020202020204" pitchFamily="34" charset="0"/>
                        </a:rPr>
                        <a:t>May be preferentially increased early in course</a:t>
                      </a:r>
                    </a:p>
                  </a:txBody>
                  <a:tcPr marL="91446" marR="91446" marT="45710" marB="45710"/>
                </a:tc>
                <a:tc>
                  <a:txBody>
                    <a:bodyPr/>
                    <a:lstStyle/>
                    <a:p>
                      <a:r>
                        <a:rPr lang="en-US" sz="1800" baseline="0" dirty="0">
                          <a:latin typeface="Arial" panose="020B0604020202020204" pitchFamily="34" charset="0"/>
                          <a:cs typeface="Arial" panose="020B0604020202020204" pitchFamily="34" charset="0"/>
                        </a:rPr>
                        <a:t>Early depletion of FVII secondary to tissue injury</a:t>
                      </a:r>
                      <a:endParaRPr lang="en-US" sz="1800" dirty="0">
                        <a:latin typeface="Arial" panose="020B0604020202020204" pitchFamily="34" charset="0"/>
                        <a:cs typeface="Arial" panose="020B0604020202020204" pitchFamily="34" charset="0"/>
                      </a:endParaRPr>
                    </a:p>
                  </a:txBody>
                  <a:tcPr marL="91446" marR="91446" marT="45710" marB="45710"/>
                </a:tc>
                <a:extLst>
                  <a:ext uri="{0D108BD9-81ED-4DB2-BD59-A6C34878D82A}">
                    <a16:rowId xmlns:a16="http://schemas.microsoft.com/office/drawing/2014/main" val="10001"/>
                  </a:ext>
                </a:extLst>
              </a:tr>
              <a:tr h="708916">
                <a:tc>
                  <a:txBody>
                    <a:bodyPr/>
                    <a:lstStyle/>
                    <a:p>
                      <a:r>
                        <a:rPr lang="en-US" sz="1800" dirty="0">
                          <a:latin typeface="Arial" panose="020B0604020202020204" pitchFamily="34" charset="0"/>
                          <a:cs typeface="Arial" panose="020B0604020202020204" pitchFamily="34" charset="0"/>
                        </a:rPr>
                        <a:t>aPTT</a:t>
                      </a:r>
                    </a:p>
                  </a:txBody>
                  <a:tcPr marL="91446" marR="91446" marT="45710" marB="45710"/>
                </a:tc>
                <a:tc>
                  <a:txBody>
                    <a:bodyPr/>
                    <a:lstStyle/>
                    <a:p>
                      <a:r>
                        <a:rPr lang="en-US" sz="1800" dirty="0">
                          <a:latin typeface="Arial" panose="020B0604020202020204" pitchFamily="34" charset="0"/>
                          <a:cs typeface="Arial" panose="020B0604020202020204" pitchFamily="34" charset="0"/>
                        </a:rPr>
                        <a:t>Increased later</a:t>
                      </a:r>
                      <a:r>
                        <a:rPr lang="en-US" sz="1800" baseline="0" dirty="0">
                          <a:latin typeface="Arial" panose="020B0604020202020204" pitchFamily="34" charset="0"/>
                          <a:cs typeface="Arial" panose="020B0604020202020204" pitchFamily="34" charset="0"/>
                        </a:rPr>
                        <a:t> the course</a:t>
                      </a:r>
                      <a:endParaRPr lang="en-US" sz="1800" dirty="0">
                        <a:latin typeface="Arial" panose="020B0604020202020204" pitchFamily="34" charset="0"/>
                        <a:cs typeface="Arial" panose="020B0604020202020204" pitchFamily="34" charset="0"/>
                      </a:endParaRPr>
                    </a:p>
                  </a:txBody>
                  <a:tcPr marL="91446" marR="91446" marT="45710" marB="45710"/>
                </a:tc>
                <a:tc>
                  <a:txBody>
                    <a:bodyPr/>
                    <a:lstStyle/>
                    <a:p>
                      <a:r>
                        <a:rPr lang="en-US" sz="1800" dirty="0">
                          <a:latin typeface="Arial" panose="020B0604020202020204" pitchFamily="34" charset="0"/>
                          <a:cs typeface="Arial" panose="020B0604020202020204" pitchFamily="34" charset="0"/>
                        </a:rPr>
                        <a:t>Thrombosis with consumption of clotting factors</a:t>
                      </a:r>
                    </a:p>
                  </a:txBody>
                  <a:tcPr marL="91446" marR="91446" marT="45710" marB="45710"/>
                </a:tc>
                <a:extLst>
                  <a:ext uri="{0D108BD9-81ED-4DB2-BD59-A6C34878D82A}">
                    <a16:rowId xmlns:a16="http://schemas.microsoft.com/office/drawing/2014/main" val="10002"/>
                  </a:ext>
                </a:extLst>
              </a:tr>
              <a:tr h="640172">
                <a:tc>
                  <a:txBody>
                    <a:bodyPr/>
                    <a:lstStyle/>
                    <a:p>
                      <a:r>
                        <a:rPr lang="en-US" sz="1800" dirty="0">
                          <a:latin typeface="Arial" panose="020B0604020202020204" pitchFamily="34" charset="0"/>
                          <a:cs typeface="Arial" panose="020B0604020202020204" pitchFamily="34" charset="0"/>
                        </a:rPr>
                        <a:t>Platelets</a:t>
                      </a:r>
                    </a:p>
                  </a:txBody>
                  <a:tcPr marL="91446" marR="91446" marT="45710" marB="45710"/>
                </a:tc>
                <a:tc>
                  <a:txBody>
                    <a:bodyPr/>
                    <a:lstStyle/>
                    <a:p>
                      <a:r>
                        <a:rPr lang="en-US" sz="1800" dirty="0">
                          <a:latin typeface="Arial" panose="020B0604020202020204" pitchFamily="34" charset="0"/>
                          <a:cs typeface="Arial" panose="020B0604020202020204" pitchFamily="34" charset="0"/>
                        </a:rPr>
                        <a:t>Decreased (thrombocytopenia)</a:t>
                      </a:r>
                    </a:p>
                  </a:txBody>
                  <a:tcPr marL="91446" marR="91446" marT="45710" marB="45710"/>
                </a:tc>
                <a:tc>
                  <a:txBody>
                    <a:bodyPr/>
                    <a:lstStyle/>
                    <a:p>
                      <a:r>
                        <a:rPr lang="en-US" sz="1800" dirty="0">
                          <a:latin typeface="Arial" panose="020B0604020202020204" pitchFamily="34" charset="0"/>
                          <a:cs typeface="Arial" panose="020B0604020202020204" pitchFamily="34" charset="0"/>
                        </a:rPr>
                        <a:t>Consumption of platelets</a:t>
                      </a:r>
                    </a:p>
                  </a:txBody>
                  <a:tcPr marL="91446" marR="91446" marT="45710" marB="45710"/>
                </a:tc>
                <a:extLst>
                  <a:ext uri="{0D108BD9-81ED-4DB2-BD59-A6C34878D82A}">
                    <a16:rowId xmlns:a16="http://schemas.microsoft.com/office/drawing/2014/main" val="10003"/>
                  </a:ext>
                </a:extLst>
              </a:tr>
              <a:tr h="1021067">
                <a:tc>
                  <a:txBody>
                    <a:bodyPr/>
                    <a:lstStyle/>
                    <a:p>
                      <a:r>
                        <a:rPr lang="en-US" sz="1800" dirty="0">
                          <a:latin typeface="Arial" panose="020B0604020202020204" pitchFamily="34" charset="0"/>
                          <a:cs typeface="Arial" panose="020B0604020202020204" pitchFamily="34" charset="0"/>
                        </a:rPr>
                        <a:t>Fibrinogen</a:t>
                      </a:r>
                    </a:p>
                  </a:txBody>
                  <a:tcPr marL="91446" marR="91446" marT="45710" marB="45710"/>
                </a:tc>
                <a:tc>
                  <a:txBody>
                    <a:bodyPr/>
                    <a:lstStyle/>
                    <a:p>
                      <a:r>
                        <a:rPr lang="en-US" sz="1800" dirty="0">
                          <a:latin typeface="Arial" panose="020B0604020202020204" pitchFamily="34" charset="0"/>
                          <a:cs typeface="Arial" panose="020B0604020202020204" pitchFamily="34" charset="0"/>
                        </a:rPr>
                        <a:t>Decreased late in course</a:t>
                      </a:r>
                    </a:p>
                  </a:txBody>
                  <a:tcPr marL="91446" marR="91446" marT="45710" marB="45710"/>
                </a:tc>
                <a:tc>
                  <a:txBody>
                    <a:bodyPr/>
                    <a:lstStyle/>
                    <a:p>
                      <a:r>
                        <a:rPr lang="en-US" sz="1800" dirty="0">
                          <a:latin typeface="Arial" panose="020B0604020202020204" pitchFamily="34" charset="0"/>
                          <a:cs typeface="Arial" panose="020B0604020202020204" pitchFamily="34" charset="0"/>
                        </a:rPr>
                        <a:t>Widespread</a:t>
                      </a:r>
                      <a:r>
                        <a:rPr lang="en-US" sz="1800" baseline="0" dirty="0">
                          <a:latin typeface="Arial" panose="020B0604020202020204" pitchFamily="34" charset="0"/>
                          <a:cs typeface="Arial" panose="020B0604020202020204" pitchFamily="34" charset="0"/>
                        </a:rPr>
                        <a:t> thrombosis but decreases may be partially offset by acute phase response</a:t>
                      </a:r>
                      <a:endParaRPr lang="en-US" sz="1800" dirty="0">
                        <a:latin typeface="Arial" panose="020B0604020202020204" pitchFamily="34" charset="0"/>
                        <a:cs typeface="Arial" panose="020B0604020202020204" pitchFamily="34" charset="0"/>
                      </a:endParaRPr>
                    </a:p>
                  </a:txBody>
                  <a:tcPr marL="91446" marR="91446" marT="45710" marB="45710"/>
                </a:tc>
                <a:extLst>
                  <a:ext uri="{0D108BD9-81ED-4DB2-BD59-A6C34878D82A}">
                    <a16:rowId xmlns:a16="http://schemas.microsoft.com/office/drawing/2014/main" val="10004"/>
                  </a:ext>
                </a:extLst>
              </a:tr>
              <a:tr h="370763">
                <a:tc>
                  <a:txBody>
                    <a:bodyPr/>
                    <a:lstStyle/>
                    <a:p>
                      <a:r>
                        <a:rPr lang="en-US" sz="1800" dirty="0">
                          <a:latin typeface="Arial" panose="020B0604020202020204" pitchFamily="34" charset="0"/>
                          <a:cs typeface="Arial" panose="020B0604020202020204" pitchFamily="34" charset="0"/>
                        </a:rPr>
                        <a:t>D-dimer</a:t>
                      </a:r>
                    </a:p>
                  </a:txBody>
                  <a:tcPr marL="91446" marR="91446" marT="45710" marB="45710"/>
                </a:tc>
                <a:tc>
                  <a:txBody>
                    <a:bodyPr/>
                    <a:lstStyle/>
                    <a:p>
                      <a:r>
                        <a:rPr lang="en-US" sz="1800" dirty="0">
                          <a:latin typeface="Arial" panose="020B0604020202020204" pitchFamily="34" charset="0"/>
                          <a:cs typeface="Arial" panose="020B0604020202020204" pitchFamily="34" charset="0"/>
                        </a:rPr>
                        <a:t>Increased</a:t>
                      </a:r>
                    </a:p>
                  </a:txBody>
                  <a:tcPr marL="91446" marR="91446" marT="45710" marB="45710"/>
                </a:tc>
                <a:tc>
                  <a:txBody>
                    <a:bodyPr/>
                    <a:lstStyle/>
                    <a:p>
                      <a:r>
                        <a:rPr lang="en-US" sz="1800" dirty="0">
                          <a:latin typeface="Arial" panose="020B0604020202020204" pitchFamily="34" charset="0"/>
                          <a:cs typeface="Arial" panose="020B0604020202020204" pitchFamily="34" charset="0"/>
                        </a:rPr>
                        <a:t>Extensive</a:t>
                      </a:r>
                      <a:r>
                        <a:rPr lang="en-US" sz="1800" baseline="0" dirty="0">
                          <a:latin typeface="Arial" panose="020B0604020202020204" pitchFamily="34" charset="0"/>
                          <a:cs typeface="Arial" panose="020B0604020202020204" pitchFamily="34" charset="0"/>
                        </a:rPr>
                        <a:t> fibrinolysis</a:t>
                      </a:r>
                      <a:endParaRPr lang="en-US" sz="1800" dirty="0">
                        <a:latin typeface="Arial" panose="020B0604020202020204" pitchFamily="34" charset="0"/>
                        <a:cs typeface="Arial" panose="020B0604020202020204" pitchFamily="34" charset="0"/>
                      </a:endParaRPr>
                    </a:p>
                  </a:txBody>
                  <a:tcPr marL="91446" marR="91446" marT="45710" marB="45710"/>
                </a:tc>
                <a:extLst>
                  <a:ext uri="{0D108BD9-81ED-4DB2-BD59-A6C34878D82A}">
                    <a16:rowId xmlns:a16="http://schemas.microsoft.com/office/drawing/2014/main" val="10005"/>
                  </a:ext>
                </a:extLst>
              </a:tr>
              <a:tr h="640172">
                <a:tc>
                  <a:txBody>
                    <a:bodyPr/>
                    <a:lstStyle/>
                    <a:p>
                      <a:r>
                        <a:rPr lang="en-US" sz="1800" dirty="0">
                          <a:latin typeface="Arial" panose="020B0604020202020204" pitchFamily="34" charset="0"/>
                          <a:cs typeface="Arial" panose="020B0604020202020204" pitchFamily="34" charset="0"/>
                        </a:rPr>
                        <a:t>Hematocrit</a:t>
                      </a:r>
                    </a:p>
                  </a:txBody>
                  <a:tcPr marL="91446" marR="91446" marT="45710" marB="45710"/>
                </a:tc>
                <a:tc>
                  <a:txBody>
                    <a:bodyPr/>
                    <a:lstStyle/>
                    <a:p>
                      <a:r>
                        <a:rPr lang="en-US" sz="1800" dirty="0">
                          <a:latin typeface="Arial" panose="020B0604020202020204" pitchFamily="34" charset="0"/>
                          <a:cs typeface="Arial" panose="020B0604020202020204" pitchFamily="34" charset="0"/>
                        </a:rPr>
                        <a:t>Decreased</a:t>
                      </a:r>
                    </a:p>
                  </a:txBody>
                  <a:tcPr marL="91446" marR="91446" marT="45710" marB="45710"/>
                </a:tc>
                <a:tc>
                  <a:txBody>
                    <a:bodyPr/>
                    <a:lstStyle/>
                    <a:p>
                      <a:r>
                        <a:rPr lang="en-US" sz="1800" dirty="0">
                          <a:latin typeface="Arial" panose="020B0604020202020204" pitchFamily="34" charset="0"/>
                          <a:cs typeface="Arial" panose="020B0604020202020204" pitchFamily="34" charset="0"/>
                        </a:rPr>
                        <a:t>Bleeding secondary to consumptive coagulopathy. Microangiopathic damage to RBCs</a:t>
                      </a:r>
                    </a:p>
                  </a:txBody>
                  <a:tcPr marL="91446" marR="91446" marT="45710" marB="45710"/>
                </a:tc>
                <a:extLst>
                  <a:ext uri="{0D108BD9-81ED-4DB2-BD59-A6C34878D82A}">
                    <a16:rowId xmlns:a16="http://schemas.microsoft.com/office/drawing/2014/main" val="10006"/>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8980B7F0-1C1C-9573-F1E0-3BF99E438A4C}"/>
              </a:ext>
            </a:extLst>
          </p:cNvPr>
          <p:cNvSpPr>
            <a:spLocks noGrp="1"/>
          </p:cNvSpPr>
          <p:nvPr>
            <p:ph type="title"/>
          </p:nvPr>
        </p:nvSpPr>
        <p:spPr>
          <a:xfrm>
            <a:off x="1287463" y="-81757"/>
            <a:ext cx="9913938" cy="1325563"/>
          </a:xfrm>
        </p:spPr>
        <p:txBody>
          <a:bodyPr>
            <a:normAutofit/>
          </a:bodyPr>
          <a:lstStyle/>
          <a:p>
            <a:r>
              <a:rPr lang="en-US" altLang="en-US" dirty="0">
                <a:latin typeface="Arial" panose="020B0604020202020204" pitchFamily="34" charset="0"/>
                <a:ea typeface="Verdana" panose="020B0604030504040204" pitchFamily="34" charset="0"/>
                <a:cs typeface="Arial" panose="020B0604020202020204" pitchFamily="34" charset="0"/>
              </a:rPr>
              <a:t>Thrombotic Microangiopathies (TMAs)</a:t>
            </a:r>
            <a:endParaRPr lang="en-US" altLang="en-US" sz="4800" i="1" dirty="0">
              <a:latin typeface="Arial" panose="020B0604020202020204" pitchFamily="34" charset="0"/>
              <a:ea typeface="Verdana" panose="020B0604030504040204" pitchFamily="34" charset="0"/>
              <a:cs typeface="Arial" panose="020B0604020202020204" pitchFamily="34" charset="0"/>
            </a:endParaRPr>
          </a:p>
        </p:txBody>
      </p:sp>
      <p:sp>
        <p:nvSpPr>
          <p:cNvPr id="108547" name="Content Placeholder 2">
            <a:extLst>
              <a:ext uri="{FF2B5EF4-FFF2-40B4-BE49-F238E27FC236}">
                <a16:creationId xmlns:a16="http://schemas.microsoft.com/office/drawing/2014/main" id="{719C10C4-7FA7-1695-9C28-051F3E8F835E}"/>
              </a:ext>
            </a:extLst>
          </p:cNvPr>
          <p:cNvSpPr>
            <a:spLocks noGrp="1"/>
          </p:cNvSpPr>
          <p:nvPr>
            <p:ph idx="1"/>
          </p:nvPr>
        </p:nvSpPr>
        <p:spPr>
          <a:xfrm>
            <a:off x="2184113" y="1338980"/>
            <a:ext cx="8120638" cy="3860800"/>
          </a:xfrm>
        </p:spPr>
        <p:txBody>
          <a:bodyPr>
            <a:noAutofit/>
          </a:bodyPr>
          <a:lstStyle/>
          <a:p>
            <a:pPr>
              <a:lnSpc>
                <a:spcPct val="100000"/>
              </a:lnSpc>
              <a:spcBef>
                <a:spcPts val="0"/>
              </a:spcBef>
              <a:spcAft>
                <a:spcPts val="1200"/>
              </a:spcAft>
            </a:pPr>
            <a:r>
              <a:rPr lang="en-US" altLang="en-US" dirty="0">
                <a:latin typeface="Arial" panose="020B0604020202020204" pitchFamily="34" charset="0"/>
                <a:cs typeface="Arial" panose="020B0604020202020204" pitchFamily="34" charset="0"/>
              </a:rPr>
              <a:t>Acquired or inherited disorders characterized by microvascular thrombosis with resulting low platelets (thrombocytopenia), damaged RBCs, and sometimes renal failure (Module 4).</a:t>
            </a:r>
          </a:p>
          <a:p>
            <a:pPr>
              <a:lnSpc>
                <a:spcPct val="100000"/>
              </a:lnSpc>
              <a:spcBef>
                <a:spcPts val="0"/>
              </a:spcBef>
              <a:spcAft>
                <a:spcPts val="1200"/>
              </a:spcAft>
            </a:pPr>
            <a:r>
              <a:rPr lang="en-US" altLang="en-US" dirty="0">
                <a:latin typeface="Arial" panose="020B0604020202020204" pitchFamily="34" charset="0"/>
                <a:cs typeface="Arial" panose="020B0604020202020204" pitchFamily="34" charset="0"/>
              </a:rPr>
              <a:t>Unlike DIC, TMs are primarily disorders of </a:t>
            </a:r>
            <a:r>
              <a:rPr lang="en-US" altLang="en-US" i="1" dirty="0">
                <a:latin typeface="Arial" panose="020B0604020202020204" pitchFamily="34" charset="0"/>
                <a:cs typeface="Arial" panose="020B0604020202020204" pitchFamily="34" charset="0"/>
              </a:rPr>
              <a:t>platelet activation</a:t>
            </a:r>
            <a:r>
              <a:rPr lang="en-US" altLang="en-US" dirty="0">
                <a:latin typeface="Arial" panose="020B0604020202020204" pitchFamily="34" charset="0"/>
                <a:cs typeface="Arial" panose="020B0604020202020204" pitchFamily="34" charset="0"/>
              </a:rPr>
              <a:t> with formation of platelet-rich thrombi in various tissues.</a:t>
            </a:r>
          </a:p>
          <a:p>
            <a:pPr>
              <a:lnSpc>
                <a:spcPct val="100000"/>
              </a:lnSpc>
              <a:spcBef>
                <a:spcPts val="0"/>
              </a:spcBef>
              <a:spcAft>
                <a:spcPts val="1200"/>
              </a:spcAft>
            </a:pPr>
            <a:r>
              <a:rPr lang="en-US" altLang="en-US" dirty="0">
                <a:cs typeface="Arial" panose="020B0604020202020204" pitchFamily="34" charset="0"/>
              </a:rPr>
              <a:t>Activation of the coagulation cascade is not or primary importance.</a:t>
            </a:r>
            <a:endParaRPr lang="en-US" altLang="en-US" dirty="0">
              <a:latin typeface="Arial" panose="020B0604020202020204" pitchFamily="34" charset="0"/>
              <a:cs typeface="Arial" panose="020B0604020202020204" pitchFamily="34" charset="0"/>
            </a:endParaRPr>
          </a:p>
        </p:txBody>
      </p:sp>
      <p:sp>
        <p:nvSpPr>
          <p:cNvPr id="108548" name="TextBox 1">
            <a:extLst>
              <a:ext uri="{FF2B5EF4-FFF2-40B4-BE49-F238E27FC236}">
                <a16:creationId xmlns:a16="http://schemas.microsoft.com/office/drawing/2014/main" id="{C7E523E9-429B-4C9E-6770-D8A69C5285F3}"/>
              </a:ext>
            </a:extLst>
          </p:cNvPr>
          <p:cNvSpPr txBox="1">
            <a:spLocks noChangeArrowheads="1"/>
          </p:cNvSpPr>
          <p:nvPr/>
        </p:nvSpPr>
        <p:spPr bwMode="auto">
          <a:xfrm>
            <a:off x="1287632" y="5946309"/>
            <a:ext cx="96167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i="1" dirty="0">
                <a:solidFill>
                  <a:srgbClr val="3333FF"/>
                </a:solidFill>
                <a:latin typeface="Arial" panose="020B0604020202020204" pitchFamily="34" charset="0"/>
                <a:cs typeface="Arial" panose="020B0604020202020204" pitchFamily="34" charset="0"/>
              </a:rPr>
              <a:t>Not testable content for Module 2 but you will encounter it in Module 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animEffect transition="in" filter="fade">
                                      <p:cBhvr>
                                        <p:cTn id="7" dur="500"/>
                                        <p:tgtEl>
                                          <p:spTgt spid="10854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8547">
                                            <p:txEl>
                                              <p:pRg st="2" end="2"/>
                                            </p:txEl>
                                          </p:spTgt>
                                        </p:tgtEl>
                                        <p:attrNameLst>
                                          <p:attrName>style.visibility</p:attrName>
                                        </p:attrNameLst>
                                      </p:cBhvr>
                                      <p:to>
                                        <p:strVal val="visible"/>
                                      </p:to>
                                    </p:set>
                                    <p:animEffect transition="in" filter="fade">
                                      <p:cBhvr>
                                        <p:cTn id="10" dur="500"/>
                                        <p:tgtEl>
                                          <p:spTgt spid="1085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5DD5009C-7101-0D93-A103-F595622C00E3}"/>
              </a:ext>
            </a:extLst>
          </p:cNvPr>
          <p:cNvSpPr>
            <a:spLocks noGrp="1"/>
          </p:cNvSpPr>
          <p:nvPr>
            <p:ph type="title"/>
          </p:nvPr>
        </p:nvSpPr>
        <p:spPr>
          <a:xfrm>
            <a:off x="332975" y="1"/>
            <a:ext cx="11592726" cy="1325563"/>
          </a:xfrm>
        </p:spPr>
        <p:txBody>
          <a:bodyPr>
            <a:normAutofit/>
          </a:bodyPr>
          <a:lstStyle/>
          <a:p>
            <a:pPr algn="ctr"/>
            <a:r>
              <a:rPr lang="en-US" altLang="en-US" dirty="0">
                <a:latin typeface="Arial" panose="020B0604020202020204" pitchFamily="34" charset="0"/>
                <a:ea typeface="Verdana" panose="020B0604030504040204" pitchFamily="34" charset="0"/>
                <a:cs typeface="Arial" panose="020B0604020202020204" pitchFamily="34" charset="0"/>
              </a:rPr>
              <a:t>Thrombotic Thrombocytopenic Purpura (TTP)</a:t>
            </a:r>
            <a:br>
              <a:rPr lang="en-US" altLang="en-US"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For Future Information</a:t>
            </a:r>
            <a:endParaRPr lang="en-US" altLang="en-US" sz="4800" i="1" dirty="0">
              <a:latin typeface="Arial" panose="020B0604020202020204" pitchFamily="34" charset="0"/>
              <a:ea typeface="Verdana" panose="020B0604030504040204" pitchFamily="34" charset="0"/>
              <a:cs typeface="Arial" panose="020B0604020202020204" pitchFamily="34" charset="0"/>
            </a:endParaRPr>
          </a:p>
        </p:txBody>
      </p:sp>
      <p:sp>
        <p:nvSpPr>
          <p:cNvPr id="110595" name="Content Placeholder 2">
            <a:extLst>
              <a:ext uri="{FF2B5EF4-FFF2-40B4-BE49-F238E27FC236}">
                <a16:creationId xmlns:a16="http://schemas.microsoft.com/office/drawing/2014/main" id="{9C79C889-F21F-A61A-27A6-D709D9B69D65}"/>
              </a:ext>
            </a:extLst>
          </p:cNvPr>
          <p:cNvSpPr txBox="1">
            <a:spLocks/>
          </p:cNvSpPr>
          <p:nvPr/>
        </p:nvSpPr>
        <p:spPr bwMode="auto">
          <a:xfrm>
            <a:off x="1601098" y="1448297"/>
            <a:ext cx="853245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1">
              <a:lnSpc>
                <a:spcPct val="100000"/>
              </a:lnSpc>
              <a:spcBef>
                <a:spcPts val="0"/>
              </a:spcBef>
              <a:spcAft>
                <a:spcPts val="600"/>
              </a:spcAft>
            </a:pPr>
            <a:r>
              <a:rPr lang="en-US" altLang="en-US" sz="2800" dirty="0">
                <a:solidFill>
                  <a:srgbClr val="000000"/>
                </a:solidFill>
                <a:latin typeface="Arial" panose="020B0604020202020204" pitchFamily="34" charset="0"/>
                <a:cs typeface="Arial" panose="020B0604020202020204" pitchFamily="34" charset="0"/>
              </a:rPr>
              <a:t>Signs and symptoms of a TM but usually associated with neurological deficits and renal insufficiency.</a:t>
            </a:r>
          </a:p>
          <a:p>
            <a:pPr lvl="1">
              <a:lnSpc>
                <a:spcPct val="100000"/>
              </a:lnSpc>
              <a:spcBef>
                <a:spcPts val="0"/>
              </a:spcBef>
              <a:spcAft>
                <a:spcPts val="600"/>
              </a:spcAft>
            </a:pPr>
            <a:r>
              <a:rPr lang="en-US" altLang="en-US" sz="2800" i="1" dirty="0">
                <a:solidFill>
                  <a:srgbClr val="000000"/>
                </a:solidFill>
                <a:latin typeface="Arial" panose="020B0604020202020204" pitchFamily="34" charset="0"/>
                <a:cs typeface="Arial" panose="020B0604020202020204" pitchFamily="34" charset="0"/>
              </a:rPr>
              <a:t>Associated with acquired or inherited deficiency of ADAMTS13, which limits the enzymatic inactivation of vWF multimers and leads to widespread platelet activation and aggregation.</a:t>
            </a:r>
          </a:p>
          <a:p>
            <a:pPr lvl="1">
              <a:lnSpc>
                <a:spcPct val="100000"/>
              </a:lnSpc>
              <a:spcBef>
                <a:spcPts val="0"/>
              </a:spcBef>
              <a:spcAft>
                <a:spcPts val="600"/>
              </a:spcAft>
            </a:pPr>
            <a:r>
              <a:rPr lang="en-US" altLang="en-US" sz="2800" dirty="0">
                <a:solidFill>
                  <a:srgbClr val="000000"/>
                </a:solidFill>
                <a:latin typeface="Arial" panose="020B0604020202020204" pitchFamily="34" charset="0"/>
                <a:cs typeface="Arial" panose="020B0604020202020204" pitchFamily="34" charset="0"/>
              </a:rPr>
              <a:t>Acquired deficiency results from autoantibodies.</a:t>
            </a:r>
          </a:p>
          <a:p>
            <a:pPr lvl="1">
              <a:lnSpc>
                <a:spcPct val="100000"/>
              </a:lnSpc>
              <a:spcBef>
                <a:spcPts val="0"/>
              </a:spcBef>
              <a:spcAft>
                <a:spcPts val="600"/>
              </a:spcAft>
            </a:pPr>
            <a:r>
              <a:rPr lang="en-US" altLang="en-US" sz="2800" dirty="0">
                <a:solidFill>
                  <a:srgbClr val="000000"/>
                </a:solidFill>
                <a:latin typeface="Arial" panose="020B0604020202020204" pitchFamily="34" charset="0"/>
                <a:cs typeface="Arial" panose="020B0604020202020204" pitchFamily="34" charset="0"/>
              </a:rPr>
              <a:t>Often precipitated or complicated by toxin-mediated endothelial injury</a:t>
            </a:r>
          </a:p>
          <a:p>
            <a:endParaRPr lang="en-US" altLang="en-US" sz="240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lo-evolv-files.s3.amazonaws.com/10004138/f/9/f/6d32e9207dfdc79c163684a1c7cc2?AWSAccessKeyId=AKIAJGRLMBG5ECYOHAWA&amp;Expires=1400966103&amp;Signature=3i%2Bc%2FzybYyM%2F%2BtkS75JG9oX6pOQ%3D&amp;response-cache-control=private%2c%20max-age%3d60&amp;response-content-disposition=inline%3b%20filename%3d%22003012.jpg%22&amp;response-content-type=image%2fjpeg">
            <a:extLst>
              <a:ext uri="{FF2B5EF4-FFF2-40B4-BE49-F238E27FC236}">
                <a16:creationId xmlns:a16="http://schemas.microsoft.com/office/drawing/2014/main" id="{9FADD6E6-58EC-7A4C-15E8-CBF7B2B0E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846" r="12810"/>
          <a:stretch>
            <a:fillRect/>
          </a:stretch>
        </p:blipFill>
        <p:spPr bwMode="auto">
          <a:xfrm>
            <a:off x="2255838" y="1487488"/>
            <a:ext cx="7631112"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3795" name="Title 3">
            <a:extLst>
              <a:ext uri="{FF2B5EF4-FFF2-40B4-BE49-F238E27FC236}">
                <a16:creationId xmlns:a16="http://schemas.microsoft.com/office/drawing/2014/main" id="{B6D647D1-3F02-4F8C-E46C-22C042AAE0FD}"/>
              </a:ext>
            </a:extLst>
          </p:cNvPr>
          <p:cNvSpPr>
            <a:spLocks noGrp="1" noChangeArrowheads="1"/>
          </p:cNvSpPr>
          <p:nvPr>
            <p:ph type="title"/>
          </p:nvPr>
        </p:nvSpPr>
        <p:spPr>
          <a:xfrm>
            <a:off x="1882775" y="209551"/>
            <a:ext cx="8464550" cy="1090613"/>
          </a:xfrm>
        </p:spPr>
        <p:txBody>
          <a:bodyPr/>
          <a:lstStyle/>
          <a:p>
            <a:r>
              <a:rPr lang="en-US" altLang="en-US" sz="4400" dirty="0">
                <a:solidFill>
                  <a:schemeClr val="tx1"/>
                </a:solidFill>
                <a:effectLst/>
                <a:latin typeface="Arial" panose="020B0604020202020204" pitchFamily="34" charset="0"/>
                <a:ea typeface="Verdana" panose="020B0604030504040204" pitchFamily="34" charset="0"/>
                <a:cs typeface="Arial" panose="020B0604020202020204" pitchFamily="34" charset="0"/>
              </a:rPr>
              <a:t>Mechanisms of Thrombosis</a:t>
            </a:r>
            <a:br>
              <a:rPr lang="en-US" altLang="en-US" sz="4400" dirty="0">
                <a:solidFill>
                  <a:schemeClr val="tx1"/>
                </a:solidFill>
                <a:effectLst/>
              </a:rPr>
            </a:br>
            <a:r>
              <a:rPr lang="en-US" altLang="en-US" sz="2800" dirty="0">
                <a:solidFill>
                  <a:schemeClr val="tx1"/>
                </a:solidFill>
                <a:effectLst/>
              </a:rPr>
              <a:t>Virchow Triad</a:t>
            </a:r>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4D8D6-8FA0-CAE1-9506-5F8A8E4DCDEB}"/>
            </a:ext>
          </a:extLst>
        </p:cNvPr>
        <p:cNvGrpSpPr/>
        <p:nvPr/>
      </p:nvGrpSpPr>
      <p:grpSpPr>
        <a:xfrm>
          <a:off x="0" y="0"/>
          <a:ext cx="0" cy="0"/>
          <a:chOff x="0" y="0"/>
          <a:chExt cx="0" cy="0"/>
        </a:xfrm>
      </p:grpSpPr>
      <p:sp>
        <p:nvSpPr>
          <p:cNvPr id="73732" name="Rectangle 12">
            <a:extLst>
              <a:ext uri="{FF2B5EF4-FFF2-40B4-BE49-F238E27FC236}">
                <a16:creationId xmlns:a16="http://schemas.microsoft.com/office/drawing/2014/main" id="{652091A0-7912-C6AE-8D5D-D7B1BF4CECC4}"/>
              </a:ext>
            </a:extLst>
          </p:cNvPr>
          <p:cNvSpPr>
            <a:spLocks noChangeArrowheads="1"/>
          </p:cNvSpPr>
          <p:nvPr/>
        </p:nvSpPr>
        <p:spPr bwMode="auto">
          <a:xfrm>
            <a:off x="1716022" y="3282660"/>
            <a:ext cx="214312" cy="222250"/>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0" name="Group 9">
            <a:extLst>
              <a:ext uri="{FF2B5EF4-FFF2-40B4-BE49-F238E27FC236}">
                <a16:creationId xmlns:a16="http://schemas.microsoft.com/office/drawing/2014/main" id="{5550DCB0-4450-03EE-A705-59B29B302030}"/>
              </a:ext>
            </a:extLst>
          </p:cNvPr>
          <p:cNvGrpSpPr/>
          <p:nvPr/>
        </p:nvGrpSpPr>
        <p:grpSpPr>
          <a:xfrm>
            <a:off x="1259616" y="3182649"/>
            <a:ext cx="5357812" cy="3422768"/>
            <a:chOff x="1300957" y="2647952"/>
            <a:chExt cx="5357812" cy="3422768"/>
          </a:xfrm>
        </p:grpSpPr>
        <p:grpSp>
          <p:nvGrpSpPr>
            <p:cNvPr id="13" name="Group 12">
              <a:extLst>
                <a:ext uri="{FF2B5EF4-FFF2-40B4-BE49-F238E27FC236}">
                  <a16:creationId xmlns:a16="http://schemas.microsoft.com/office/drawing/2014/main" id="{2A44D628-12EE-9547-A9B6-FBAC278D1B89}"/>
                </a:ext>
              </a:extLst>
            </p:cNvPr>
            <p:cNvGrpSpPr>
              <a:grpSpLocks/>
            </p:cNvGrpSpPr>
            <p:nvPr/>
          </p:nvGrpSpPr>
          <p:grpSpPr bwMode="auto">
            <a:xfrm>
              <a:off x="1300957" y="2722540"/>
              <a:ext cx="5357812" cy="3348180"/>
              <a:chOff x="582613" y="2725595"/>
              <a:chExt cx="5357137" cy="3348180"/>
            </a:xfrm>
          </p:grpSpPr>
          <p:pic>
            <p:nvPicPr>
              <p:cNvPr id="73750" name="Picture 3">
                <a:extLst>
                  <a:ext uri="{FF2B5EF4-FFF2-40B4-BE49-F238E27FC236}">
                    <a16:creationId xmlns:a16="http://schemas.microsoft.com/office/drawing/2014/main" id="{6B52D45D-500C-96C6-BD99-6B3E739F1AD5}"/>
                  </a:ext>
                </a:extLst>
              </p:cNvPr>
              <p:cNvPicPr>
                <a:picLocks noChangeAspect="1"/>
              </p:cNvPicPr>
              <p:nvPr/>
            </p:nvPicPr>
            <p:blipFill>
              <a:blip r:embed="rId3">
                <a:extLst>
                  <a:ext uri="{28A0092B-C50C-407E-A947-70E740481C1C}">
                    <a14:useLocalDpi xmlns:a14="http://schemas.microsoft.com/office/drawing/2010/main" val="0"/>
                  </a:ext>
                </a:extLst>
              </a:blip>
              <a:srcRect l="18224" t="29114" r="36382"/>
              <a:stretch>
                <a:fillRect/>
              </a:stretch>
            </p:blipFill>
            <p:spPr bwMode="auto">
              <a:xfrm>
                <a:off x="582613" y="2725595"/>
                <a:ext cx="5318762" cy="288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7" name="Rectangle 11">
                <a:extLst>
                  <a:ext uri="{FF2B5EF4-FFF2-40B4-BE49-F238E27FC236}">
                    <a16:creationId xmlns:a16="http://schemas.microsoft.com/office/drawing/2014/main" id="{BDD9DC53-5551-E5E7-A9EC-2EFEC86C35D7}"/>
                  </a:ext>
                </a:extLst>
              </p:cNvPr>
              <p:cNvSpPr>
                <a:spLocks noChangeArrowheads="1"/>
              </p:cNvSpPr>
              <p:nvPr/>
            </p:nvSpPr>
            <p:spPr bwMode="auto">
              <a:xfrm>
                <a:off x="5042342" y="5047536"/>
                <a:ext cx="897408" cy="1026239"/>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7" name="Rectangle 6">
              <a:extLst>
                <a:ext uri="{FF2B5EF4-FFF2-40B4-BE49-F238E27FC236}">
                  <a16:creationId xmlns:a16="http://schemas.microsoft.com/office/drawing/2014/main" id="{E059B13B-ABF0-E9D6-F88F-EB89EA26C424}"/>
                </a:ext>
              </a:extLst>
            </p:cNvPr>
            <p:cNvSpPr/>
            <p:nvPr/>
          </p:nvSpPr>
          <p:spPr bwMode="auto">
            <a:xfrm>
              <a:off x="1331089" y="2647952"/>
              <a:ext cx="426274" cy="461963"/>
            </a:xfrm>
            <a:prstGeom prst="rect">
              <a:avLst/>
            </a:prstGeom>
            <a:solidFill>
              <a:srgbClr val="FFFFFF"/>
            </a:solidFill>
            <a:ln w="254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2000" b="1" i="1" u="none" strike="noStrike" kern="1200" cap="none" spc="0" normalizeH="0" baseline="0" noProof="0">
                <a:ln>
                  <a:noFill/>
                </a:ln>
                <a:solidFill>
                  <a:srgbClr val="000000"/>
                </a:solidFill>
                <a:effectLst/>
                <a:uLnTx/>
                <a:uFillTx/>
                <a:latin typeface="Arial" pitchFamily="34" charset="0"/>
                <a:ea typeface="MS PGothic" panose="020B0600070205080204" pitchFamily="34" charset="-128"/>
                <a:cs typeface="+mn-cs"/>
              </a:endParaRPr>
            </a:p>
          </p:txBody>
        </p:sp>
      </p:grpSp>
      <p:sp>
        <p:nvSpPr>
          <p:cNvPr id="73730" name="Title 1">
            <a:extLst>
              <a:ext uri="{FF2B5EF4-FFF2-40B4-BE49-F238E27FC236}">
                <a16:creationId xmlns:a16="http://schemas.microsoft.com/office/drawing/2014/main" id="{F34A4E94-A346-F5AD-5CBC-E97708748B45}"/>
              </a:ext>
            </a:extLst>
          </p:cNvPr>
          <p:cNvSpPr>
            <a:spLocks noGrp="1"/>
          </p:cNvSpPr>
          <p:nvPr>
            <p:ph type="title"/>
          </p:nvPr>
        </p:nvSpPr>
        <p:spPr>
          <a:xfrm>
            <a:off x="1059264" y="96811"/>
            <a:ext cx="10073472"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ADAMTS13 Regulates Multimer Size</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Molecular Structure For Future Reference</a:t>
            </a:r>
            <a:endParaRPr lang="en-US" altLang="en-US" sz="28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ADEB06C3-10FB-1666-06BD-4BF0A47AC91E}"/>
              </a:ext>
            </a:extLst>
          </p:cNvPr>
          <p:cNvSpPr txBox="1"/>
          <p:nvPr/>
        </p:nvSpPr>
        <p:spPr bwMode="auto">
          <a:xfrm>
            <a:off x="7962834" y="2741323"/>
            <a:ext cx="185738" cy="277812"/>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endParaRPr>
          </a:p>
        </p:txBody>
      </p:sp>
      <p:grpSp>
        <p:nvGrpSpPr>
          <p:cNvPr id="73735" name="Group 15">
            <a:extLst>
              <a:ext uri="{FF2B5EF4-FFF2-40B4-BE49-F238E27FC236}">
                <a16:creationId xmlns:a16="http://schemas.microsoft.com/office/drawing/2014/main" id="{52849592-D25F-2C6A-477B-68CC88420E2C}"/>
              </a:ext>
            </a:extLst>
          </p:cNvPr>
          <p:cNvGrpSpPr>
            <a:grpSpLocks/>
          </p:cNvGrpSpPr>
          <p:nvPr/>
        </p:nvGrpSpPr>
        <p:grpSpPr bwMode="auto">
          <a:xfrm>
            <a:off x="1716022" y="2125374"/>
            <a:ext cx="8547100" cy="1057275"/>
            <a:chOff x="490538" y="1605201"/>
            <a:chExt cx="8547100" cy="1057275"/>
          </a:xfrm>
        </p:grpSpPr>
        <p:grpSp>
          <p:nvGrpSpPr>
            <p:cNvPr id="73752" name="Group 6">
              <a:extLst>
                <a:ext uri="{FF2B5EF4-FFF2-40B4-BE49-F238E27FC236}">
                  <a16:creationId xmlns:a16="http://schemas.microsoft.com/office/drawing/2014/main" id="{4E6E77EB-F58C-48AB-4CF2-15897B8EC9F6}"/>
                </a:ext>
              </a:extLst>
            </p:cNvPr>
            <p:cNvGrpSpPr>
              <a:grpSpLocks/>
            </p:cNvGrpSpPr>
            <p:nvPr/>
          </p:nvGrpSpPr>
          <p:grpSpPr bwMode="auto">
            <a:xfrm>
              <a:off x="490538" y="1605201"/>
              <a:ext cx="8547100" cy="926114"/>
              <a:chOff x="434975" y="1661566"/>
              <a:chExt cx="8547100" cy="926304"/>
            </a:xfrm>
          </p:grpSpPr>
          <p:sp>
            <p:nvSpPr>
              <p:cNvPr id="73757" name="Rectangle 3">
                <a:extLst>
                  <a:ext uri="{FF2B5EF4-FFF2-40B4-BE49-F238E27FC236}">
                    <a16:creationId xmlns:a16="http://schemas.microsoft.com/office/drawing/2014/main" id="{D8DF812F-9D5A-D8B1-97E3-9B48F170C46B}"/>
                  </a:ext>
                </a:extLst>
              </p:cNvPr>
              <p:cNvSpPr>
                <a:spLocks noChangeArrowheads="1"/>
              </p:cNvSpPr>
              <p:nvPr/>
            </p:nvSpPr>
            <p:spPr bwMode="auto">
              <a:xfrm>
                <a:off x="434975" y="1747838"/>
                <a:ext cx="214313" cy="220662"/>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 name="TextBox 4">
                <a:extLst>
                  <a:ext uri="{FF2B5EF4-FFF2-40B4-BE49-F238E27FC236}">
                    <a16:creationId xmlns:a16="http://schemas.microsoft.com/office/drawing/2014/main" id="{AC4F0624-1EEA-83D4-D5B5-6C1393DE6887}"/>
                  </a:ext>
                </a:extLst>
              </p:cNvPr>
              <p:cNvSpPr txBox="1"/>
              <p:nvPr/>
            </p:nvSpPr>
            <p:spPr>
              <a:xfrm>
                <a:off x="981075" y="2307811"/>
                <a:ext cx="1533525" cy="276282"/>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Factor VIII binding</a:t>
                </a:r>
              </a:p>
            </p:txBody>
          </p:sp>
          <p:pic>
            <p:nvPicPr>
              <p:cNvPr id="73759" name="Picture 3">
                <a:extLst>
                  <a:ext uri="{FF2B5EF4-FFF2-40B4-BE49-F238E27FC236}">
                    <a16:creationId xmlns:a16="http://schemas.microsoft.com/office/drawing/2014/main" id="{B5AB931D-A96F-1DB9-54DB-94961AA40541}"/>
                  </a:ext>
                </a:extLst>
              </p:cNvPr>
              <p:cNvPicPr>
                <a:picLocks noChangeAspect="1"/>
              </p:cNvPicPr>
              <p:nvPr/>
            </p:nvPicPr>
            <p:blipFill>
              <a:blip r:embed="rId3">
                <a:extLst>
                  <a:ext uri="{28A0092B-C50C-407E-A947-70E740481C1C}">
                    <a14:useLocalDpi xmlns:a14="http://schemas.microsoft.com/office/drawing/2010/main" val="0"/>
                  </a:ext>
                </a:extLst>
              </a:blip>
              <a:srcRect l="20535" t="5229" r="8350" b="73660"/>
              <a:stretch>
                <a:fillRect/>
              </a:stretch>
            </p:blipFill>
            <p:spPr bwMode="auto">
              <a:xfrm>
                <a:off x="649288" y="1704784"/>
                <a:ext cx="8332787" cy="85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0" name="Rectangle 5">
                <a:extLst>
                  <a:ext uri="{FF2B5EF4-FFF2-40B4-BE49-F238E27FC236}">
                    <a16:creationId xmlns:a16="http://schemas.microsoft.com/office/drawing/2014/main" id="{16D3556C-140A-7DC6-D7EE-01201D6270A2}"/>
                  </a:ext>
                </a:extLst>
              </p:cNvPr>
              <p:cNvSpPr>
                <a:spLocks noChangeArrowheads="1"/>
              </p:cNvSpPr>
              <p:nvPr/>
            </p:nvSpPr>
            <p:spPr bwMode="auto">
              <a:xfrm>
                <a:off x="1136650" y="1661566"/>
                <a:ext cx="1069222" cy="201828"/>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761" name="Rectangle 16">
                <a:extLst>
                  <a:ext uri="{FF2B5EF4-FFF2-40B4-BE49-F238E27FC236}">
                    <a16:creationId xmlns:a16="http://schemas.microsoft.com/office/drawing/2014/main" id="{29859D1C-228D-BA62-A794-D01E22B40644}"/>
                  </a:ext>
                </a:extLst>
              </p:cNvPr>
              <p:cNvSpPr>
                <a:spLocks noChangeArrowheads="1"/>
              </p:cNvSpPr>
              <p:nvPr/>
            </p:nvSpPr>
            <p:spPr bwMode="auto">
              <a:xfrm>
                <a:off x="5264445" y="1703548"/>
                <a:ext cx="1069222" cy="201828"/>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762" name="Rectangle 17">
                <a:extLst>
                  <a:ext uri="{FF2B5EF4-FFF2-40B4-BE49-F238E27FC236}">
                    <a16:creationId xmlns:a16="http://schemas.microsoft.com/office/drawing/2014/main" id="{ECE78E76-61DF-A3EB-0EED-FFC3971093C7}"/>
                  </a:ext>
                </a:extLst>
              </p:cNvPr>
              <p:cNvSpPr>
                <a:spLocks noChangeArrowheads="1"/>
              </p:cNvSpPr>
              <p:nvPr/>
            </p:nvSpPr>
            <p:spPr bwMode="auto">
              <a:xfrm>
                <a:off x="7321059" y="2289634"/>
                <a:ext cx="1069222" cy="201828"/>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763" name="Rectangle 18">
                <a:extLst>
                  <a:ext uri="{FF2B5EF4-FFF2-40B4-BE49-F238E27FC236}">
                    <a16:creationId xmlns:a16="http://schemas.microsoft.com/office/drawing/2014/main" id="{67350B68-775F-BEAF-3014-EDB9DE3E1014}"/>
                  </a:ext>
                </a:extLst>
              </p:cNvPr>
              <p:cNvSpPr>
                <a:spLocks noChangeArrowheads="1"/>
              </p:cNvSpPr>
              <p:nvPr/>
            </p:nvSpPr>
            <p:spPr bwMode="auto">
              <a:xfrm>
                <a:off x="2728547" y="2278087"/>
                <a:ext cx="2258232" cy="309783"/>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1" name="TextBox 10">
              <a:extLst>
                <a:ext uri="{FF2B5EF4-FFF2-40B4-BE49-F238E27FC236}">
                  <a16:creationId xmlns:a16="http://schemas.microsoft.com/office/drawing/2014/main" id="{4EF43A20-AD45-CC3C-5285-FA4B19FEE9AA}"/>
                </a:ext>
              </a:extLst>
            </p:cNvPr>
            <p:cNvSpPr txBox="1"/>
            <p:nvPr/>
          </p:nvSpPr>
          <p:spPr bwMode="auto">
            <a:xfrm>
              <a:off x="1036638" y="2200513"/>
              <a:ext cx="1533525" cy="277813"/>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Factor VIII binding</a:t>
              </a:r>
            </a:p>
          </p:txBody>
        </p:sp>
        <p:sp>
          <p:nvSpPr>
            <p:cNvPr id="25" name="TextBox 24">
              <a:extLst>
                <a:ext uri="{FF2B5EF4-FFF2-40B4-BE49-F238E27FC236}">
                  <a16:creationId xmlns:a16="http://schemas.microsoft.com/office/drawing/2014/main" id="{E3CAD105-9513-E328-BB4F-4736A2AAC68C}"/>
                </a:ext>
              </a:extLst>
            </p:cNvPr>
            <p:cNvSpPr txBox="1"/>
            <p:nvPr/>
          </p:nvSpPr>
          <p:spPr bwMode="auto">
            <a:xfrm>
              <a:off x="2713038" y="2200513"/>
              <a:ext cx="836612" cy="461963"/>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Platelets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Collagen</a:t>
              </a:r>
            </a:p>
          </p:txBody>
        </p:sp>
        <p:sp>
          <p:nvSpPr>
            <p:cNvPr id="26" name="TextBox 25">
              <a:extLst>
                <a:ext uri="{FF2B5EF4-FFF2-40B4-BE49-F238E27FC236}">
                  <a16:creationId xmlns:a16="http://schemas.microsoft.com/office/drawing/2014/main" id="{D241E73D-AE3A-1C94-4360-6E7C0E1138FE}"/>
                </a:ext>
              </a:extLst>
            </p:cNvPr>
            <p:cNvSpPr txBox="1"/>
            <p:nvPr/>
          </p:nvSpPr>
          <p:spPr bwMode="auto">
            <a:xfrm>
              <a:off x="4222750" y="2200513"/>
              <a:ext cx="835025" cy="277813"/>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Collagen</a:t>
              </a:r>
            </a:p>
          </p:txBody>
        </p:sp>
        <p:sp>
          <p:nvSpPr>
            <p:cNvPr id="29" name="TextBox 28">
              <a:extLst>
                <a:ext uri="{FF2B5EF4-FFF2-40B4-BE49-F238E27FC236}">
                  <a16:creationId xmlns:a16="http://schemas.microsoft.com/office/drawing/2014/main" id="{C296D09F-4FBD-D2BF-6FDA-6E69E844D09E}"/>
                </a:ext>
              </a:extLst>
            </p:cNvPr>
            <p:cNvSpPr txBox="1"/>
            <p:nvPr/>
          </p:nvSpPr>
          <p:spPr bwMode="auto">
            <a:xfrm>
              <a:off x="6830219" y="2221150"/>
              <a:ext cx="1596912" cy="276999"/>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Platelets / Integrins</a:t>
              </a:r>
            </a:p>
          </p:txBody>
        </p:sp>
      </p:grpSp>
      <p:grpSp>
        <p:nvGrpSpPr>
          <p:cNvPr id="4" name="Group 3">
            <a:extLst>
              <a:ext uri="{FF2B5EF4-FFF2-40B4-BE49-F238E27FC236}">
                <a16:creationId xmlns:a16="http://schemas.microsoft.com/office/drawing/2014/main" id="{91D593E4-4F05-3E41-61E2-B1B45D966040}"/>
              </a:ext>
            </a:extLst>
          </p:cNvPr>
          <p:cNvGrpSpPr/>
          <p:nvPr/>
        </p:nvGrpSpPr>
        <p:grpSpPr>
          <a:xfrm>
            <a:off x="5595992" y="3520679"/>
            <a:ext cx="5536744" cy="1846665"/>
            <a:chOff x="5595992" y="3520679"/>
            <a:chExt cx="5536744" cy="1846665"/>
          </a:xfrm>
        </p:grpSpPr>
        <p:sp>
          <p:nvSpPr>
            <p:cNvPr id="73740" name="TextBox 3">
              <a:extLst>
                <a:ext uri="{FF2B5EF4-FFF2-40B4-BE49-F238E27FC236}">
                  <a16:creationId xmlns:a16="http://schemas.microsoft.com/office/drawing/2014/main" id="{94865020-7173-0AC9-B6AE-639391D380B8}"/>
                </a:ext>
              </a:extLst>
            </p:cNvPr>
            <p:cNvSpPr txBox="1">
              <a:spLocks noChangeArrowheads="1"/>
            </p:cNvSpPr>
            <p:nvPr/>
          </p:nvSpPr>
          <p:spPr bwMode="auto">
            <a:xfrm>
              <a:off x="6861889" y="3797684"/>
              <a:ext cx="4270847" cy="15696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FF0000"/>
                  </a:solidFill>
                  <a:effectLst/>
                  <a:uLnTx/>
                  <a:uFillTx/>
                  <a:latin typeface="Arial"/>
                  <a:ea typeface="MS PGothic" panose="020B0600070205080204" pitchFamily="34" charset="-128"/>
                  <a:cs typeface="+mn-cs"/>
                </a:rPr>
                <a:t>ADAMTS13</a:t>
              </a:r>
              <a:r>
                <a:rPr kumimoji="0" lang="en-US" altLang="en-US" sz="2400" b="0" i="0" u="none" strike="noStrike" kern="1200" cap="none" spc="0" normalizeH="0" baseline="0" noProof="0" dirty="0">
                  <a:ln>
                    <a:noFill/>
                  </a:ln>
                  <a:solidFill>
                    <a:srgbClr val="000000"/>
                  </a:solidFill>
                  <a:effectLst/>
                  <a:uLnTx/>
                  <a:uFillTx/>
                  <a:latin typeface="Arial"/>
                  <a:ea typeface="MS PGothic" panose="020B0600070205080204" pitchFamily="34" charset="-128"/>
                  <a:cs typeface="+mn-cs"/>
                </a:rPr>
                <a:t> is a circulating metalloprotease that can disassemble multimers and inhibit platelet aggregation.</a:t>
              </a:r>
            </a:p>
          </p:txBody>
        </p:sp>
        <p:sp>
          <p:nvSpPr>
            <p:cNvPr id="73741" name="Lightning Bolt 13">
              <a:extLst>
                <a:ext uri="{FF2B5EF4-FFF2-40B4-BE49-F238E27FC236}">
                  <a16:creationId xmlns:a16="http://schemas.microsoft.com/office/drawing/2014/main" id="{9F884912-1FB6-B7EA-D3E4-5A0AAEC27BAB}"/>
                </a:ext>
              </a:extLst>
            </p:cNvPr>
            <p:cNvSpPr>
              <a:spLocks noChangeArrowheads="1"/>
            </p:cNvSpPr>
            <p:nvPr/>
          </p:nvSpPr>
          <p:spPr bwMode="auto">
            <a:xfrm rot="237485">
              <a:off x="5595992" y="3520679"/>
              <a:ext cx="478735" cy="632922"/>
            </a:xfrm>
            <a:prstGeom prst="lightningBolt">
              <a:avLst/>
            </a:prstGeom>
            <a:solidFill>
              <a:srgbClr val="FF5050"/>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 name="Group 2">
            <a:extLst>
              <a:ext uri="{FF2B5EF4-FFF2-40B4-BE49-F238E27FC236}">
                <a16:creationId xmlns:a16="http://schemas.microsoft.com/office/drawing/2014/main" id="{8BA75299-DE05-BAD2-621D-0B6FE94B67F2}"/>
              </a:ext>
            </a:extLst>
          </p:cNvPr>
          <p:cNvGrpSpPr/>
          <p:nvPr/>
        </p:nvGrpSpPr>
        <p:grpSpPr>
          <a:xfrm>
            <a:off x="4186582" y="1490656"/>
            <a:ext cx="1287532" cy="957093"/>
            <a:chOff x="4186582" y="1490656"/>
            <a:chExt cx="1287532" cy="957093"/>
          </a:xfrm>
        </p:grpSpPr>
        <p:sp>
          <p:nvSpPr>
            <p:cNvPr id="27" name="TextBox 26">
              <a:extLst>
                <a:ext uri="{FF2B5EF4-FFF2-40B4-BE49-F238E27FC236}">
                  <a16:creationId xmlns:a16="http://schemas.microsoft.com/office/drawing/2014/main" id="{DD442056-87FD-FAC0-D8D1-3D714E0E4BB0}"/>
                </a:ext>
              </a:extLst>
            </p:cNvPr>
            <p:cNvSpPr txBox="1"/>
            <p:nvPr/>
          </p:nvSpPr>
          <p:spPr bwMode="auto">
            <a:xfrm>
              <a:off x="4186582" y="1490656"/>
              <a:ext cx="1287532" cy="338554"/>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ＭＳ Ｐゴシック" panose="020B0600070205080204" pitchFamily="34" charset="-128"/>
                  <a:cs typeface="+mn-cs"/>
                </a:rPr>
                <a:t>ADAMTS13</a:t>
              </a:r>
            </a:p>
          </p:txBody>
        </p:sp>
        <p:sp>
          <p:nvSpPr>
            <p:cNvPr id="2" name="Lightning Bolt 13">
              <a:extLst>
                <a:ext uri="{FF2B5EF4-FFF2-40B4-BE49-F238E27FC236}">
                  <a16:creationId xmlns:a16="http://schemas.microsoft.com/office/drawing/2014/main" id="{5604BAD8-2183-43CE-13DD-5CBF84672310}"/>
                </a:ext>
              </a:extLst>
            </p:cNvPr>
            <p:cNvSpPr>
              <a:spLocks noChangeArrowheads="1"/>
            </p:cNvSpPr>
            <p:nvPr/>
          </p:nvSpPr>
          <p:spPr bwMode="auto">
            <a:xfrm rot="237485">
              <a:off x="4851622" y="1814827"/>
              <a:ext cx="478735" cy="632922"/>
            </a:xfrm>
            <a:prstGeom prst="lightningBolt">
              <a:avLst/>
            </a:prstGeom>
            <a:solidFill>
              <a:srgbClr val="FF5050"/>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152668871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a:extLst>
              <a:ext uri="{FF2B5EF4-FFF2-40B4-BE49-F238E27FC236}">
                <a16:creationId xmlns:a16="http://schemas.microsoft.com/office/drawing/2014/main" id="{DF3D5C93-9A01-57D1-B1FC-FF01FEEEB1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CE45FE1A-EBD3-4284-7942-70A984EE6F8D}"/>
              </a:ext>
            </a:extLst>
          </p:cNvPr>
          <p:cNvSpPr>
            <a:spLocks noGrp="1" noChangeArrowheads="1"/>
          </p:cNvSpPr>
          <p:nvPr>
            <p:ph type="title"/>
          </p:nvPr>
        </p:nvSpPr>
        <p:spPr>
          <a:xfrm>
            <a:off x="2439989" y="2144713"/>
            <a:ext cx="7204075" cy="1090612"/>
          </a:xfrm>
        </p:spPr>
        <p:txBody>
          <a:bodyPr/>
          <a:lstStyle/>
          <a:p>
            <a:r>
              <a:rPr lang="en-US" altLang="en-US" sz="4400" i="0" dirty="0">
                <a:solidFill>
                  <a:schemeClr val="tx1"/>
                </a:solidFill>
                <a:effectLst/>
              </a:rPr>
              <a:t>Optional Supplementary Material Regarding Thrombosis </a:t>
            </a:r>
            <a:br>
              <a:rPr lang="en-US" altLang="en-US" sz="4400" i="0" dirty="0">
                <a:solidFill>
                  <a:schemeClr val="tx1"/>
                </a:solidFill>
                <a:effectLst/>
              </a:rPr>
            </a:br>
            <a:endParaRPr lang="en-US" altLang="en-US" sz="3200" dirty="0">
              <a:solidFill>
                <a:schemeClr val="tx1"/>
              </a:solidFill>
              <a:effectLst/>
            </a:endParaRP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3CBC1FE-1CD0-333D-0BB6-132A586DBF67}"/>
              </a:ext>
            </a:extLst>
          </p:cNvPr>
          <p:cNvSpPr>
            <a:spLocks noGrp="1"/>
          </p:cNvSpPr>
          <p:nvPr>
            <p:ph type="title"/>
          </p:nvPr>
        </p:nvSpPr>
        <p:spPr>
          <a:xfrm>
            <a:off x="720090" y="1"/>
            <a:ext cx="10618470" cy="1325563"/>
          </a:xfrm>
        </p:spPr>
        <p:txBody>
          <a:bodyPr>
            <a:normAutofit/>
          </a:bodyPr>
          <a:lstStyle/>
          <a:p>
            <a:pPr algn="ctr"/>
            <a:r>
              <a:rPr lang="en-US" altLang="en-US" dirty="0">
                <a:latin typeface="Arial" panose="020B0604020202020204" pitchFamily="34" charset="0"/>
                <a:ea typeface="Verdana" panose="020B0604030504040204" pitchFamily="34" charset="0"/>
                <a:cs typeface="Arial" panose="020B0604020202020204" pitchFamily="34" charset="0"/>
              </a:rPr>
              <a:t>Biomechanical Aspects of Thrombosis</a:t>
            </a:r>
          </a:p>
        </p:txBody>
      </p:sp>
      <p:sp>
        <p:nvSpPr>
          <p:cNvPr id="94211" name="Content Placeholder 2">
            <a:extLst>
              <a:ext uri="{FF2B5EF4-FFF2-40B4-BE49-F238E27FC236}">
                <a16:creationId xmlns:a16="http://schemas.microsoft.com/office/drawing/2014/main" id="{F3E855F8-6851-D2E8-5D3C-16D31BE32091}"/>
              </a:ext>
            </a:extLst>
          </p:cNvPr>
          <p:cNvSpPr>
            <a:spLocks noGrp="1"/>
          </p:cNvSpPr>
          <p:nvPr>
            <p:ph idx="1"/>
          </p:nvPr>
        </p:nvSpPr>
        <p:spPr>
          <a:xfrm>
            <a:off x="2398289" y="1235029"/>
            <a:ext cx="7395422" cy="3878262"/>
          </a:xfrm>
        </p:spPr>
        <p:txBody>
          <a:bodyPr>
            <a:noAutofit/>
          </a:bodyPr>
          <a:lstStyle/>
          <a:p>
            <a:pPr>
              <a:lnSpc>
                <a:spcPct val="100000"/>
              </a:lnSpc>
              <a:spcBef>
                <a:spcPts val="0"/>
              </a:spcBef>
              <a:spcAft>
                <a:spcPts val="1200"/>
              </a:spcAft>
            </a:pPr>
            <a:r>
              <a:rPr lang="en-US" altLang="en-US" sz="2400" dirty="0">
                <a:latin typeface="Arial" panose="020B0604020202020204" pitchFamily="34" charset="0"/>
                <a:cs typeface="Arial" panose="020B0604020202020204" pitchFamily="34" charset="0"/>
              </a:rPr>
              <a:t>Shear forces </a:t>
            </a:r>
            <a:r>
              <a:rPr lang="en-US" altLang="en-US" sz="2400" dirty="0">
                <a:cs typeface="Arial" panose="020B0604020202020204" pitchFamily="34" charset="0"/>
              </a:rPr>
              <a:t>associated with</a:t>
            </a:r>
            <a:r>
              <a:rPr lang="en-US" altLang="en-US" sz="2400" dirty="0">
                <a:latin typeface="Arial" panose="020B0604020202020204" pitchFamily="34" charset="0"/>
                <a:cs typeface="Arial" panose="020B0604020202020204" pitchFamily="34" charset="0"/>
              </a:rPr>
              <a:t> normal blood flow cause platelets to travel near the vessel wall. However, platelet adhesion to </a:t>
            </a:r>
            <a:r>
              <a:rPr lang="en-US" altLang="en-US" sz="2400" dirty="0" err="1">
                <a:latin typeface="Arial" panose="020B0604020202020204" pitchFamily="34" charset="0"/>
                <a:cs typeface="Arial" panose="020B0604020202020204" pitchFamily="34" charset="0"/>
              </a:rPr>
              <a:t>vWF</a:t>
            </a:r>
            <a:r>
              <a:rPr lang="en-US" altLang="en-US" sz="2400" dirty="0">
                <a:latin typeface="Arial" panose="020B0604020202020204" pitchFamily="34" charset="0"/>
                <a:cs typeface="Arial" panose="020B0604020202020204" pitchFamily="34" charset="0"/>
              </a:rPr>
              <a:t> is only transient</a:t>
            </a:r>
          </a:p>
          <a:p>
            <a:pPr>
              <a:lnSpc>
                <a:spcPct val="100000"/>
              </a:lnSpc>
              <a:spcBef>
                <a:spcPts val="0"/>
              </a:spcBef>
              <a:spcAft>
                <a:spcPts val="1200"/>
              </a:spcAft>
            </a:pPr>
            <a:r>
              <a:rPr lang="en-US" altLang="en-US" sz="2400" dirty="0">
                <a:latin typeface="Arial" panose="020B0604020202020204" pitchFamily="34" charset="0"/>
                <a:cs typeface="Arial" panose="020B0604020202020204" pitchFamily="34" charset="0"/>
              </a:rPr>
              <a:t>Shear increases near areas of stenosis and endothelial damage</a:t>
            </a:r>
          </a:p>
          <a:p>
            <a:pPr>
              <a:lnSpc>
                <a:spcPct val="100000"/>
              </a:lnSpc>
              <a:spcBef>
                <a:spcPts val="0"/>
              </a:spcBef>
              <a:spcAft>
                <a:spcPts val="600"/>
              </a:spcAft>
            </a:pPr>
            <a:r>
              <a:rPr lang="en-US" altLang="en-US" sz="2400" dirty="0">
                <a:latin typeface="Arial" panose="020B0604020202020204" pitchFamily="34" charset="0"/>
                <a:cs typeface="Arial" panose="020B0604020202020204" pitchFamily="34" charset="0"/>
              </a:rPr>
              <a:t>Shear results in activation and conformational changes of </a:t>
            </a:r>
            <a:r>
              <a:rPr lang="en-US" altLang="en-US" sz="2400" dirty="0" err="1">
                <a:latin typeface="Arial" panose="020B0604020202020204" pitchFamily="34" charset="0"/>
                <a:cs typeface="Arial" panose="020B0604020202020204" pitchFamily="34" charset="0"/>
              </a:rPr>
              <a:t>vWF</a:t>
            </a:r>
            <a:endParaRPr lang="en-US" altLang="en-US" sz="2400" dirty="0">
              <a:latin typeface="Arial" panose="020B0604020202020204" pitchFamily="34" charset="0"/>
              <a:cs typeface="Arial" panose="020B0604020202020204" pitchFamily="34" charset="0"/>
            </a:endParaRPr>
          </a:p>
          <a:p>
            <a:pPr lvl="1">
              <a:lnSpc>
                <a:spcPct val="100000"/>
              </a:lnSpc>
              <a:spcBef>
                <a:spcPts val="0"/>
              </a:spcBef>
              <a:spcAft>
                <a:spcPts val="600"/>
              </a:spcAft>
            </a:pPr>
            <a:r>
              <a:rPr lang="en-US" altLang="en-US" sz="2000" dirty="0">
                <a:latin typeface="Arial" panose="020B0604020202020204" pitchFamily="34" charset="0"/>
                <a:cs typeface="Arial" panose="020B0604020202020204" pitchFamily="34" charset="0"/>
              </a:rPr>
              <a:t>Under normal shear forces exposure of the vWF A2 domain permits cleavage by ADAMTS13, disrupting active vWF multimers, and preventing platelet binding</a:t>
            </a:r>
          </a:p>
          <a:p>
            <a:pPr lvl="1">
              <a:lnSpc>
                <a:spcPct val="100000"/>
              </a:lnSpc>
              <a:spcBef>
                <a:spcPts val="0"/>
              </a:spcBef>
              <a:spcAft>
                <a:spcPts val="600"/>
              </a:spcAft>
            </a:pPr>
            <a:r>
              <a:rPr lang="en-US" altLang="en-US" sz="2000" dirty="0">
                <a:latin typeface="Arial" panose="020B0604020202020204" pitchFamily="34" charset="0"/>
                <a:cs typeface="Arial" panose="020B0604020202020204" pitchFamily="34" charset="0"/>
              </a:rPr>
              <a:t>With higher shear forces result in conformational changes allow activation of the vWF A1 domain which exposes </a:t>
            </a:r>
            <a:r>
              <a:rPr lang="en-US" altLang="en-US" sz="2000" dirty="0" err="1">
                <a:latin typeface="Arial" panose="020B0604020202020204" pitchFamily="34" charset="0"/>
                <a:cs typeface="Arial" panose="020B0604020202020204" pitchFamily="34" charset="0"/>
              </a:rPr>
              <a:t>GPIb</a:t>
            </a:r>
            <a:r>
              <a:rPr lang="en-US" altLang="en-US" sz="2000" dirty="0">
                <a:latin typeface="Arial" panose="020B0604020202020204" pitchFamily="34" charset="0"/>
                <a:cs typeface="Arial" panose="020B0604020202020204" pitchFamily="34" charset="0"/>
              </a:rPr>
              <a:t> platelet and collagen binding sites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5">
            <a:extLst>
              <a:ext uri="{FF2B5EF4-FFF2-40B4-BE49-F238E27FC236}">
                <a16:creationId xmlns:a16="http://schemas.microsoft.com/office/drawing/2014/main" id="{AB70F5C5-7B9A-1D45-74B8-0F8B31ACD40D}"/>
              </a:ext>
            </a:extLst>
          </p:cNvPr>
          <p:cNvSpPr>
            <a:spLocks noGrp="1" noChangeArrowheads="1"/>
          </p:cNvSpPr>
          <p:nvPr>
            <p:ph type="title"/>
          </p:nvPr>
        </p:nvSpPr>
        <p:spPr>
          <a:xfrm>
            <a:off x="904928" y="184151"/>
            <a:ext cx="10520260"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Selected Activities of </a:t>
            </a:r>
            <a:r>
              <a:rPr lang="en-US" altLang="en-US" sz="4400" dirty="0">
                <a:solidFill>
                  <a:schemeClr val="tx1"/>
                </a:solidFill>
                <a:effectLst/>
                <a:latin typeface="Arial" panose="020B0604020202020204" pitchFamily="34" charset="0"/>
                <a:ea typeface="Verdana" panose="020B0604030504040204" pitchFamily="34" charset="0"/>
                <a:cs typeface="Arial" panose="020B0604020202020204" pitchFamily="34" charset="0"/>
              </a:rPr>
              <a:t>Quiescent</a:t>
            </a: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 ECs that Inhibit Thrombus Formation</a:t>
            </a:r>
          </a:p>
        </p:txBody>
      </p:sp>
      <p:sp>
        <p:nvSpPr>
          <p:cNvPr id="26626" name="Rectangle 2">
            <a:extLst>
              <a:ext uri="{FF2B5EF4-FFF2-40B4-BE49-F238E27FC236}">
                <a16:creationId xmlns:a16="http://schemas.microsoft.com/office/drawing/2014/main" id="{402EC1A2-CC4F-3E85-AB3D-6EBE38C159FD}"/>
              </a:ext>
            </a:extLst>
          </p:cNvPr>
          <p:cNvSpPr>
            <a:spLocks noGrp="1" noChangeArrowheads="1"/>
          </p:cNvSpPr>
          <p:nvPr>
            <p:ph sz="half" idx="1"/>
          </p:nvPr>
        </p:nvSpPr>
        <p:spPr>
          <a:xfrm>
            <a:off x="1536397" y="1620490"/>
            <a:ext cx="4238102" cy="4132262"/>
          </a:xfrm>
        </p:spPr>
        <p:txBody>
          <a:bodyPr/>
          <a:lstStyle/>
          <a:p>
            <a:pPr>
              <a:lnSpc>
                <a:spcPct val="100000"/>
              </a:lnSpc>
              <a:spcBef>
                <a:spcPts val="600"/>
              </a:spcBef>
              <a:buNone/>
              <a:defRPr/>
            </a:pPr>
            <a:r>
              <a:rPr lang="en-US" sz="2400" b="1" dirty="0">
                <a:solidFill>
                  <a:schemeClr val="tx1"/>
                </a:solidFill>
                <a:effectLst/>
                <a:latin typeface="+mj-lt"/>
                <a:ea typeface="Verdana" panose="020B0604030504040204" pitchFamily="34" charset="0"/>
              </a:rPr>
              <a:t>Effects on Platelets</a:t>
            </a:r>
          </a:p>
          <a:p>
            <a:pPr marL="231775" indent="-231775">
              <a:lnSpc>
                <a:spcPct val="100000"/>
              </a:lnSpc>
              <a:spcBef>
                <a:spcPts val="600"/>
              </a:spcBef>
              <a:tabLst>
                <a:tab pos="0" algn="l"/>
              </a:tabLst>
              <a:defRPr/>
            </a:pPr>
            <a:r>
              <a:rPr lang="en-US" sz="2000" dirty="0">
                <a:solidFill>
                  <a:schemeClr val="tx1"/>
                </a:solidFill>
                <a:effectLst/>
                <a:latin typeface="+mj-lt"/>
                <a:ea typeface="Verdana" panose="020B0604030504040204" pitchFamily="34" charset="0"/>
              </a:rPr>
              <a:t>Limit access of platelets to subendothelial vWF and collagen</a:t>
            </a:r>
          </a:p>
          <a:p>
            <a:pPr marL="231775" indent="-231775">
              <a:lnSpc>
                <a:spcPct val="100000"/>
              </a:lnSpc>
              <a:spcBef>
                <a:spcPts val="600"/>
              </a:spcBef>
              <a:tabLst>
                <a:tab pos="0" algn="l"/>
              </a:tabLst>
              <a:defRPr/>
            </a:pPr>
            <a:r>
              <a:rPr lang="en-US" sz="2000" dirty="0">
                <a:solidFill>
                  <a:schemeClr val="tx1"/>
                </a:solidFill>
                <a:effectLst/>
                <a:latin typeface="+mj-lt"/>
                <a:ea typeface="Verdana" panose="020B0604030504040204" pitchFamily="34" charset="0"/>
              </a:rPr>
              <a:t>Synthesize and release inhibitors of platelet aggregation, e.g., PG</a:t>
            </a:r>
            <a:r>
              <a:rPr lang="en-US" sz="2000" baseline="-25000" dirty="0">
                <a:solidFill>
                  <a:schemeClr val="tx1"/>
                </a:solidFill>
                <a:effectLst/>
                <a:latin typeface="+mj-lt"/>
                <a:ea typeface="Verdana" panose="020B0604030504040204" pitchFamily="34" charset="0"/>
              </a:rPr>
              <a:t>2</a:t>
            </a:r>
            <a:r>
              <a:rPr lang="en-US" sz="2000" dirty="0">
                <a:solidFill>
                  <a:schemeClr val="tx1"/>
                </a:solidFill>
                <a:effectLst/>
                <a:latin typeface="+mj-lt"/>
                <a:ea typeface="Verdana" panose="020B0604030504040204" pitchFamily="34" charset="0"/>
              </a:rPr>
              <a:t>m nitric oxide (NO)</a:t>
            </a:r>
          </a:p>
          <a:p>
            <a:pPr>
              <a:buFont typeface="Symbol" panose="05050102010706020507" pitchFamily="18" charset="2"/>
              <a:buNone/>
              <a:defRPr/>
            </a:pPr>
            <a:endParaRPr lang="en-US" sz="1600" dirty="0">
              <a:solidFill>
                <a:srgbClr val="FFFFFF"/>
              </a:solidFill>
              <a:latin typeface="Arial" panose="020B0604020202020204" pitchFamily="34" charset="0"/>
              <a:ea typeface="Verdana" panose="020B0604030504040204" pitchFamily="34" charset="0"/>
            </a:endParaRPr>
          </a:p>
        </p:txBody>
      </p:sp>
      <p:sp>
        <p:nvSpPr>
          <p:cNvPr id="7" name="Content Placeholder 6">
            <a:extLst>
              <a:ext uri="{FF2B5EF4-FFF2-40B4-BE49-F238E27FC236}">
                <a16:creationId xmlns:a16="http://schemas.microsoft.com/office/drawing/2014/main" id="{1CED4B28-79D8-90BF-AD4F-ACC0CB77525C}"/>
              </a:ext>
            </a:extLst>
          </p:cNvPr>
          <p:cNvSpPr>
            <a:spLocks noGrp="1"/>
          </p:cNvSpPr>
          <p:nvPr>
            <p:ph sz="half" idx="2"/>
          </p:nvPr>
        </p:nvSpPr>
        <p:spPr>
          <a:xfrm>
            <a:off x="6165057" y="1620490"/>
            <a:ext cx="5260131" cy="4341812"/>
          </a:xfrm>
        </p:spPr>
        <p:txBody>
          <a:bodyPr/>
          <a:lstStyle/>
          <a:p>
            <a:pPr marL="0" indent="0">
              <a:lnSpc>
                <a:spcPct val="100000"/>
              </a:lnSpc>
              <a:spcBef>
                <a:spcPts val="600"/>
              </a:spcBef>
              <a:buNone/>
              <a:defRPr/>
            </a:pPr>
            <a:r>
              <a:rPr lang="en-US" sz="2400" b="1" dirty="0">
                <a:solidFill>
                  <a:schemeClr val="tx1"/>
                </a:solidFill>
                <a:effectLst/>
                <a:latin typeface="+mj-lt"/>
                <a:ea typeface="Verdana" panose="020B0604030504040204" pitchFamily="34" charset="0"/>
              </a:rPr>
              <a:t>Effects on Coagulation and Fibrinolysis</a:t>
            </a:r>
          </a:p>
          <a:p>
            <a:pPr marL="231775" indent="-231775">
              <a:lnSpc>
                <a:spcPct val="100000"/>
              </a:lnSpc>
              <a:spcBef>
                <a:spcPts val="600"/>
              </a:spcBef>
              <a:defRPr/>
            </a:pPr>
            <a:r>
              <a:rPr lang="en-US" sz="2000" dirty="0">
                <a:solidFill>
                  <a:schemeClr val="tx1"/>
                </a:solidFill>
                <a:effectLst/>
                <a:latin typeface="+mj-lt"/>
                <a:ea typeface="Verdana" panose="020B0604030504040204" pitchFamily="34" charset="0"/>
              </a:rPr>
              <a:t>Express </a:t>
            </a:r>
            <a:r>
              <a:rPr lang="en-US" sz="2000" i="1" dirty="0">
                <a:solidFill>
                  <a:schemeClr val="tx1"/>
                </a:solidFill>
                <a:effectLst/>
                <a:latin typeface="+mj-lt"/>
                <a:ea typeface="Verdana" panose="020B0604030504040204" pitchFamily="34" charset="0"/>
              </a:rPr>
              <a:t>heparin-like molecules </a:t>
            </a:r>
            <a:r>
              <a:rPr lang="en-US" sz="2000" dirty="0">
                <a:solidFill>
                  <a:schemeClr val="tx1"/>
                </a:solidFill>
                <a:effectLst/>
                <a:latin typeface="+mj-lt"/>
                <a:ea typeface="Verdana" panose="020B0604030504040204" pitchFamily="34" charset="0"/>
              </a:rPr>
              <a:t>that bind circulating antithrombin III, contributing to the inactivation of thrombin and </a:t>
            </a:r>
            <a:r>
              <a:rPr lang="en-US" sz="2000" dirty="0" err="1">
                <a:solidFill>
                  <a:schemeClr val="tx1"/>
                </a:solidFill>
                <a:effectLst/>
                <a:latin typeface="+mj-lt"/>
                <a:ea typeface="Verdana" panose="020B0604030504040204" pitchFamily="34" charset="0"/>
              </a:rPr>
              <a:t>FXa</a:t>
            </a:r>
            <a:r>
              <a:rPr lang="en-US" sz="2000" dirty="0">
                <a:solidFill>
                  <a:schemeClr val="tx1"/>
                </a:solidFill>
                <a:effectLst/>
                <a:latin typeface="+mj-lt"/>
                <a:ea typeface="Verdana" panose="020B0604030504040204" pitchFamily="34" charset="0"/>
              </a:rPr>
              <a:t> and </a:t>
            </a:r>
            <a:r>
              <a:rPr lang="en-US" sz="2000" dirty="0" err="1">
                <a:solidFill>
                  <a:schemeClr val="tx1"/>
                </a:solidFill>
                <a:effectLst/>
                <a:latin typeface="+mj-lt"/>
                <a:ea typeface="Verdana" panose="020B0604030504040204" pitchFamily="34" charset="0"/>
              </a:rPr>
              <a:t>FIXa</a:t>
            </a:r>
            <a:endParaRPr lang="en-US" sz="2000" dirty="0">
              <a:solidFill>
                <a:schemeClr val="tx1"/>
              </a:solidFill>
              <a:effectLst/>
              <a:latin typeface="+mj-lt"/>
              <a:ea typeface="Verdana" panose="020B0604030504040204" pitchFamily="34" charset="0"/>
            </a:endParaRPr>
          </a:p>
          <a:p>
            <a:pPr marL="231775" indent="-231775">
              <a:lnSpc>
                <a:spcPct val="100000"/>
              </a:lnSpc>
              <a:spcBef>
                <a:spcPts val="600"/>
              </a:spcBef>
              <a:defRPr/>
            </a:pPr>
            <a:r>
              <a:rPr lang="en-US" sz="2000" dirty="0">
                <a:solidFill>
                  <a:schemeClr val="tx1"/>
                </a:solidFill>
                <a:effectLst/>
                <a:latin typeface="+mj-lt"/>
                <a:ea typeface="Verdana" panose="020B0604030504040204" pitchFamily="34" charset="0"/>
              </a:rPr>
              <a:t>Express </a:t>
            </a:r>
            <a:r>
              <a:rPr lang="en-US" sz="2000" i="1" dirty="0">
                <a:solidFill>
                  <a:schemeClr val="tx1"/>
                </a:solidFill>
                <a:effectLst/>
                <a:latin typeface="+mj-lt"/>
                <a:ea typeface="Verdana" panose="020B0604030504040204" pitchFamily="34" charset="0"/>
              </a:rPr>
              <a:t>thrombomodulin</a:t>
            </a:r>
            <a:r>
              <a:rPr lang="en-US" sz="2000" dirty="0">
                <a:solidFill>
                  <a:schemeClr val="tx1"/>
                </a:solidFill>
                <a:effectLst/>
                <a:latin typeface="+mj-lt"/>
                <a:ea typeface="Verdana" panose="020B0604030504040204" pitchFamily="34" charset="0"/>
              </a:rPr>
              <a:t>, which binds thrombin. Complex activates Protein C and leads to inactivation of </a:t>
            </a:r>
            <a:r>
              <a:rPr lang="en-US" sz="2000" dirty="0" err="1">
                <a:solidFill>
                  <a:schemeClr val="tx1"/>
                </a:solidFill>
                <a:effectLst/>
                <a:latin typeface="+mj-lt"/>
                <a:ea typeface="Verdana" panose="020B0604030504040204" pitchFamily="34" charset="0"/>
              </a:rPr>
              <a:t>FVa</a:t>
            </a:r>
            <a:r>
              <a:rPr lang="en-US" sz="2000" dirty="0">
                <a:solidFill>
                  <a:schemeClr val="tx1"/>
                </a:solidFill>
                <a:effectLst/>
                <a:latin typeface="+mj-lt"/>
                <a:ea typeface="Verdana" panose="020B0604030504040204" pitchFamily="34" charset="0"/>
              </a:rPr>
              <a:t> and </a:t>
            </a:r>
            <a:r>
              <a:rPr lang="en-US" sz="2000" dirty="0" err="1">
                <a:solidFill>
                  <a:schemeClr val="tx1"/>
                </a:solidFill>
                <a:effectLst/>
                <a:latin typeface="+mj-lt"/>
                <a:ea typeface="Verdana" panose="020B0604030504040204" pitchFamily="34" charset="0"/>
              </a:rPr>
              <a:t>FVIIIa</a:t>
            </a:r>
            <a:endParaRPr lang="en-US" sz="2000" dirty="0">
              <a:solidFill>
                <a:schemeClr val="tx1"/>
              </a:solidFill>
              <a:effectLst/>
              <a:latin typeface="+mj-lt"/>
              <a:ea typeface="Verdana" panose="020B0604030504040204" pitchFamily="34" charset="0"/>
            </a:endParaRPr>
          </a:p>
          <a:p>
            <a:pPr marL="231775" indent="-231775">
              <a:lnSpc>
                <a:spcPct val="100000"/>
              </a:lnSpc>
              <a:spcBef>
                <a:spcPts val="600"/>
              </a:spcBef>
              <a:defRPr/>
            </a:pPr>
            <a:r>
              <a:rPr lang="en-US" sz="2000" dirty="0">
                <a:solidFill>
                  <a:schemeClr val="tx1"/>
                </a:solidFill>
                <a:effectLst/>
                <a:latin typeface="+mj-lt"/>
                <a:ea typeface="Verdana" panose="020B0604030504040204" pitchFamily="34" charset="0"/>
              </a:rPr>
              <a:t>Express </a:t>
            </a:r>
            <a:r>
              <a:rPr lang="en-US" sz="2000" i="1" dirty="0">
                <a:solidFill>
                  <a:schemeClr val="tx1"/>
                </a:solidFill>
                <a:effectLst/>
                <a:latin typeface="+mj-lt"/>
                <a:ea typeface="Verdana" panose="020B0604030504040204" pitchFamily="34" charset="0"/>
              </a:rPr>
              <a:t>tissue factor pathway inhibitor </a:t>
            </a:r>
            <a:r>
              <a:rPr lang="en-US" sz="2000" dirty="0">
                <a:solidFill>
                  <a:schemeClr val="tx1"/>
                </a:solidFill>
                <a:effectLst/>
                <a:latin typeface="+mj-lt"/>
                <a:ea typeface="Verdana" panose="020B0604030504040204" pitchFamily="34" charset="0"/>
              </a:rPr>
              <a:t>(TFPI)</a:t>
            </a:r>
          </a:p>
          <a:p>
            <a:pPr marL="231775" indent="-231775">
              <a:lnSpc>
                <a:spcPct val="100000"/>
              </a:lnSpc>
              <a:spcBef>
                <a:spcPts val="600"/>
              </a:spcBef>
              <a:defRPr/>
            </a:pPr>
            <a:r>
              <a:rPr lang="en-US" sz="2000" dirty="0">
                <a:solidFill>
                  <a:schemeClr val="tx1"/>
                </a:solidFill>
                <a:effectLst/>
                <a:latin typeface="+mj-lt"/>
                <a:ea typeface="Verdana" panose="020B0604030504040204" pitchFamily="34" charset="0"/>
              </a:rPr>
              <a:t>Release </a:t>
            </a:r>
            <a:r>
              <a:rPr lang="en-US" sz="2000" i="1" dirty="0">
                <a:solidFill>
                  <a:schemeClr val="tx1"/>
                </a:solidFill>
                <a:effectLst/>
                <a:latin typeface="+mj-lt"/>
                <a:ea typeface="Verdana" panose="020B0604030504040204" pitchFamily="34" charset="0"/>
              </a:rPr>
              <a:t>tissue plasminogen activator (</a:t>
            </a:r>
            <a:r>
              <a:rPr lang="en-US" sz="2000" i="1" dirty="0" err="1">
                <a:solidFill>
                  <a:schemeClr val="tx1"/>
                </a:solidFill>
                <a:effectLst/>
                <a:latin typeface="+mj-lt"/>
                <a:ea typeface="Verdana" panose="020B0604030504040204" pitchFamily="34" charset="0"/>
              </a:rPr>
              <a:t>tPA</a:t>
            </a:r>
            <a:r>
              <a:rPr lang="en-US" sz="2000" i="1" dirty="0">
                <a:solidFill>
                  <a:schemeClr val="tx1"/>
                </a:solidFill>
                <a:effectLst/>
                <a:latin typeface="+mj-lt"/>
                <a:ea typeface="Verdana" panose="020B0604030504040204" pitchFamily="34" charset="0"/>
              </a:rPr>
              <a:t>), </a:t>
            </a:r>
            <a:r>
              <a:rPr lang="en-US" sz="2000" dirty="0">
                <a:solidFill>
                  <a:schemeClr val="tx1"/>
                </a:solidFill>
                <a:effectLst/>
                <a:latin typeface="+mj-lt"/>
                <a:ea typeface="Verdana" panose="020B0604030504040204" pitchFamily="34" charset="0"/>
              </a:rPr>
              <a:t>which promotes fibrinolysis</a:t>
            </a:r>
          </a:p>
          <a:p>
            <a:pPr>
              <a:buFont typeface="Symbol" charset="2"/>
              <a:buChar char="·"/>
              <a:defRPr/>
            </a:pPr>
            <a:endParaRPr lang="en-US" sz="2400" dirty="0">
              <a:latin typeface="Arial" panose="020B0604020202020204" pitchFamily="34" charset="0"/>
              <a:ea typeface="Verdana" panose="020B0604030504040204" pitchFamily="34" charset="0"/>
            </a:endParaRPr>
          </a:p>
        </p:txBody>
      </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7205-A46B-8A9A-B369-D32FC3ACC9DB}"/>
              </a:ext>
            </a:extLst>
          </p:cNvPr>
          <p:cNvSpPr>
            <a:spLocks noGrp="1"/>
          </p:cNvSpPr>
          <p:nvPr>
            <p:ph type="title"/>
          </p:nvPr>
        </p:nvSpPr>
        <p:spPr>
          <a:xfrm>
            <a:off x="609600" y="135153"/>
            <a:ext cx="10972800" cy="1143000"/>
          </a:xfrm>
        </p:spPr>
        <p:txBody>
          <a:bodyPr/>
          <a:lstStyle/>
          <a:p>
            <a:r>
              <a:rPr lang="en-US" dirty="0">
                <a:latin typeface="Arial" panose="020B0604020202020204" pitchFamily="34" charset="0"/>
                <a:cs typeface="Arial" panose="020B0604020202020204" pitchFamily="34" charset="0"/>
              </a:rPr>
              <a:t>Fibrinolytic System*</a:t>
            </a:r>
            <a:br>
              <a:rPr lang="en-US"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Activation and Inhibition from Previous Overview</a:t>
            </a:r>
            <a:endParaRPr lang="en-US"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0C3F31FD-B3F5-E805-D793-74AED8C075CF}"/>
              </a:ext>
            </a:extLst>
          </p:cNvPr>
          <p:cNvGrpSpPr/>
          <p:nvPr/>
        </p:nvGrpSpPr>
        <p:grpSpPr>
          <a:xfrm>
            <a:off x="262867" y="2287388"/>
            <a:ext cx="7424057" cy="2763502"/>
            <a:chOff x="435429" y="2588105"/>
            <a:chExt cx="7424057" cy="2763502"/>
          </a:xfrm>
        </p:grpSpPr>
        <p:pic>
          <p:nvPicPr>
            <p:cNvPr id="4" name="Picture 3">
              <a:extLst>
                <a:ext uri="{FF2B5EF4-FFF2-40B4-BE49-F238E27FC236}">
                  <a16:creationId xmlns:a16="http://schemas.microsoft.com/office/drawing/2014/main" id="{772B3F80-CCB6-1828-1B9D-FFEA15667FAF}"/>
                </a:ext>
              </a:extLst>
            </p:cNvPr>
            <p:cNvPicPr>
              <a:picLocks noChangeAspect="1"/>
            </p:cNvPicPr>
            <p:nvPr/>
          </p:nvPicPr>
          <p:blipFill>
            <a:blip r:embed="rId3"/>
            <a:srcRect l="724" t="1948" b="1397"/>
            <a:stretch/>
          </p:blipFill>
          <p:spPr>
            <a:xfrm>
              <a:off x="435429" y="2588105"/>
              <a:ext cx="7424057" cy="2249156"/>
            </a:xfrm>
            <a:prstGeom prst="rect">
              <a:avLst/>
            </a:prstGeom>
          </p:spPr>
        </p:pic>
        <p:sp>
          <p:nvSpPr>
            <p:cNvPr id="3" name="TextBox 2">
              <a:extLst>
                <a:ext uri="{FF2B5EF4-FFF2-40B4-BE49-F238E27FC236}">
                  <a16:creationId xmlns:a16="http://schemas.microsoft.com/office/drawing/2014/main" id="{827304A0-8ACD-E4FF-C2FE-352A6FA592D7}"/>
                </a:ext>
              </a:extLst>
            </p:cNvPr>
            <p:cNvSpPr txBox="1"/>
            <p:nvPr/>
          </p:nvSpPr>
          <p:spPr>
            <a:xfrm>
              <a:off x="2521948" y="5074608"/>
              <a:ext cx="3251018"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Robbins Basic Pathology, 2023 – Figure 3.10</a:t>
              </a:r>
            </a:p>
          </p:txBody>
        </p:sp>
      </p:grpSp>
      <p:sp>
        <p:nvSpPr>
          <p:cNvPr id="5" name="TextBox 4">
            <a:extLst>
              <a:ext uri="{FF2B5EF4-FFF2-40B4-BE49-F238E27FC236}">
                <a16:creationId xmlns:a16="http://schemas.microsoft.com/office/drawing/2014/main" id="{F95B9819-6660-B7BF-7C2D-BFF6F4C54CC3}"/>
              </a:ext>
            </a:extLst>
          </p:cNvPr>
          <p:cNvSpPr txBox="1"/>
          <p:nvPr/>
        </p:nvSpPr>
        <p:spPr>
          <a:xfrm>
            <a:off x="7627053" y="1345035"/>
            <a:ext cx="4134962" cy="281615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Activation: </a:t>
            </a:r>
          </a:p>
          <a:p>
            <a:pPr marL="228600" marR="0" lvl="0" indent="-2286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Platelet-fibrin clots form at sites of EC injury, and circulating plasminogen binds to the clots. </a:t>
            </a:r>
          </a:p>
          <a:p>
            <a:pPr marL="228600" marR="0" lvl="0" indent="-2286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Activated ECs secrete tissue plasminogen activator (tPA).</a:t>
            </a:r>
          </a:p>
          <a:p>
            <a:pPr marL="228600" marR="0" lvl="0" indent="-2286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tPA binds to clots, cleaves plasminogen to plasmin, and degrades the clot. </a:t>
            </a:r>
          </a:p>
        </p:txBody>
      </p:sp>
      <p:sp>
        <p:nvSpPr>
          <p:cNvPr id="7" name="TextBox 6">
            <a:extLst>
              <a:ext uri="{FF2B5EF4-FFF2-40B4-BE49-F238E27FC236}">
                <a16:creationId xmlns:a16="http://schemas.microsoft.com/office/drawing/2014/main" id="{3DD62B80-F4DF-E1D6-1F6D-343F971BBE26}"/>
              </a:ext>
            </a:extLst>
          </p:cNvPr>
          <p:cNvSpPr txBox="1"/>
          <p:nvPr/>
        </p:nvSpPr>
        <p:spPr>
          <a:xfrm>
            <a:off x="7686924" y="4228074"/>
            <a:ext cx="4015220" cy="218521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Inhibition:</a:t>
            </a:r>
          </a:p>
          <a:p>
            <a:pPr marL="228600" marR="0" lvl="0" indent="-2286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tPA is inhibited by activated plasminogen activator inhibitor (PAI), which is synthesized by quiescent and activated ECs.  </a:t>
            </a:r>
          </a:p>
          <a:p>
            <a:pPr marL="228600" marR="0" lvl="0" indent="-22860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Free plasmin is also inhibited by circulating inhibitors</a:t>
            </a:r>
          </a:p>
        </p:txBody>
      </p:sp>
    </p:spTree>
    <p:extLst>
      <p:ext uri="{BB962C8B-B14F-4D97-AF65-F5344CB8AC3E}">
        <p14:creationId xmlns:p14="http://schemas.microsoft.com/office/powerpoint/2010/main" val="28245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2663F7A1-C313-DF91-8CEC-9CD683093DFC}"/>
              </a:ext>
            </a:extLst>
          </p:cNvPr>
          <p:cNvSpPr>
            <a:spLocks noGrp="1" noChangeArrowheads="1"/>
          </p:cNvSpPr>
          <p:nvPr>
            <p:ph type="title"/>
          </p:nvPr>
        </p:nvSpPr>
        <p:spPr>
          <a:xfrm>
            <a:off x="1558926" y="134938"/>
            <a:ext cx="9109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Not all Emboli are Thromboemboli</a:t>
            </a:r>
          </a:p>
        </p:txBody>
      </p:sp>
      <p:grpSp>
        <p:nvGrpSpPr>
          <p:cNvPr id="96259" name="Group 8">
            <a:extLst>
              <a:ext uri="{FF2B5EF4-FFF2-40B4-BE49-F238E27FC236}">
                <a16:creationId xmlns:a16="http://schemas.microsoft.com/office/drawing/2014/main" id="{F7B3C917-6904-32B9-16BB-4A06F099C68E}"/>
              </a:ext>
            </a:extLst>
          </p:cNvPr>
          <p:cNvGrpSpPr>
            <a:grpSpLocks/>
          </p:cNvGrpSpPr>
          <p:nvPr/>
        </p:nvGrpSpPr>
        <p:grpSpPr bwMode="auto">
          <a:xfrm>
            <a:off x="2675395" y="1080626"/>
            <a:ext cx="3978275" cy="5562600"/>
            <a:chOff x="2622644" y="1277938"/>
            <a:chExt cx="3546381" cy="5060950"/>
          </a:xfrm>
        </p:grpSpPr>
        <p:pic>
          <p:nvPicPr>
            <p:cNvPr id="96261" name="Picture 3">
              <a:extLst>
                <a:ext uri="{FF2B5EF4-FFF2-40B4-BE49-F238E27FC236}">
                  <a16:creationId xmlns:a16="http://schemas.microsoft.com/office/drawing/2014/main" id="{C05DA248-43BC-89A1-EFD1-34AF76476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5" y="1277938"/>
              <a:ext cx="33782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2" name="Oval 3">
              <a:extLst>
                <a:ext uri="{FF2B5EF4-FFF2-40B4-BE49-F238E27FC236}">
                  <a16:creationId xmlns:a16="http://schemas.microsoft.com/office/drawing/2014/main" id="{46C23E8B-07C6-9125-0E46-3DCD42771A11}"/>
                </a:ext>
              </a:extLst>
            </p:cNvPr>
            <p:cNvSpPr>
              <a:spLocks noChangeArrowheads="1"/>
            </p:cNvSpPr>
            <p:nvPr/>
          </p:nvSpPr>
          <p:spPr bwMode="auto">
            <a:xfrm>
              <a:off x="5008728" y="4094328"/>
              <a:ext cx="975815" cy="382138"/>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solidFill>
                  <a:srgbClr val="000000"/>
                </a:solidFill>
                <a:latin typeface="Arial" panose="020B0604020202020204" pitchFamily="34" charset="0"/>
              </a:endParaRPr>
            </a:p>
          </p:txBody>
        </p:sp>
        <p:sp>
          <p:nvSpPr>
            <p:cNvPr id="96263" name="Oval 4">
              <a:extLst>
                <a:ext uri="{FF2B5EF4-FFF2-40B4-BE49-F238E27FC236}">
                  <a16:creationId xmlns:a16="http://schemas.microsoft.com/office/drawing/2014/main" id="{2ABA1050-5881-1A4F-217F-6A26BB6FABFC}"/>
                </a:ext>
              </a:extLst>
            </p:cNvPr>
            <p:cNvSpPr>
              <a:spLocks noChangeArrowheads="1"/>
            </p:cNvSpPr>
            <p:nvPr/>
          </p:nvSpPr>
          <p:spPr bwMode="auto">
            <a:xfrm>
              <a:off x="5127009" y="2745475"/>
              <a:ext cx="975815" cy="382138"/>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solidFill>
                  <a:srgbClr val="000000"/>
                </a:solidFill>
                <a:latin typeface="Arial" panose="020B0604020202020204" pitchFamily="34" charset="0"/>
              </a:endParaRPr>
            </a:p>
          </p:txBody>
        </p:sp>
        <p:sp>
          <p:nvSpPr>
            <p:cNvPr id="96264" name="Oval 5">
              <a:extLst>
                <a:ext uri="{FF2B5EF4-FFF2-40B4-BE49-F238E27FC236}">
                  <a16:creationId xmlns:a16="http://schemas.microsoft.com/office/drawing/2014/main" id="{F5BCC484-1018-58D9-0833-78392ABC452B}"/>
                </a:ext>
              </a:extLst>
            </p:cNvPr>
            <p:cNvSpPr>
              <a:spLocks noChangeArrowheads="1"/>
            </p:cNvSpPr>
            <p:nvPr/>
          </p:nvSpPr>
          <p:spPr bwMode="auto">
            <a:xfrm>
              <a:off x="2677235" y="2929720"/>
              <a:ext cx="975815" cy="382138"/>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solidFill>
                  <a:srgbClr val="000000"/>
                </a:solidFill>
                <a:latin typeface="Arial" panose="020B0604020202020204" pitchFamily="34" charset="0"/>
              </a:endParaRPr>
            </a:p>
          </p:txBody>
        </p:sp>
        <p:sp>
          <p:nvSpPr>
            <p:cNvPr id="96265" name="Oval 6">
              <a:extLst>
                <a:ext uri="{FF2B5EF4-FFF2-40B4-BE49-F238E27FC236}">
                  <a16:creationId xmlns:a16="http://schemas.microsoft.com/office/drawing/2014/main" id="{47B9D8C7-5DDE-009A-EABA-5226CD5D71C3}"/>
                </a:ext>
              </a:extLst>
            </p:cNvPr>
            <p:cNvSpPr>
              <a:spLocks noChangeArrowheads="1"/>
            </p:cNvSpPr>
            <p:nvPr/>
          </p:nvSpPr>
          <p:spPr bwMode="auto">
            <a:xfrm>
              <a:off x="2629468" y="3345976"/>
              <a:ext cx="975815" cy="382138"/>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solidFill>
                  <a:srgbClr val="000000"/>
                </a:solidFill>
                <a:latin typeface="Arial" panose="020B0604020202020204" pitchFamily="34" charset="0"/>
              </a:endParaRPr>
            </a:p>
          </p:txBody>
        </p:sp>
        <p:sp>
          <p:nvSpPr>
            <p:cNvPr id="96266" name="Oval 7">
              <a:extLst>
                <a:ext uri="{FF2B5EF4-FFF2-40B4-BE49-F238E27FC236}">
                  <a16:creationId xmlns:a16="http://schemas.microsoft.com/office/drawing/2014/main" id="{54636080-375C-2FD1-817A-354E5BA7F30E}"/>
                </a:ext>
              </a:extLst>
            </p:cNvPr>
            <p:cNvSpPr>
              <a:spLocks noChangeArrowheads="1"/>
            </p:cNvSpPr>
            <p:nvPr/>
          </p:nvSpPr>
          <p:spPr bwMode="auto">
            <a:xfrm>
              <a:off x="2622644" y="1953904"/>
              <a:ext cx="975815" cy="382138"/>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solidFill>
                  <a:srgbClr val="000000"/>
                </a:solidFill>
                <a:latin typeface="Arial" panose="020B0604020202020204" pitchFamily="34" charset="0"/>
              </a:endParaRPr>
            </a:p>
          </p:txBody>
        </p:sp>
      </p:grpSp>
      <p:sp>
        <p:nvSpPr>
          <p:cNvPr id="2" name="TextBox 1">
            <a:extLst>
              <a:ext uri="{FF2B5EF4-FFF2-40B4-BE49-F238E27FC236}">
                <a16:creationId xmlns:a16="http://schemas.microsoft.com/office/drawing/2014/main" id="{2BDCF22B-D363-6761-8C9E-C90A003F12BD}"/>
              </a:ext>
            </a:extLst>
          </p:cNvPr>
          <p:cNvSpPr txBox="1"/>
          <p:nvPr/>
        </p:nvSpPr>
        <p:spPr>
          <a:xfrm>
            <a:off x="7105151" y="2975852"/>
            <a:ext cx="3354082" cy="1200329"/>
          </a:xfrm>
          <a:prstGeom prst="rect">
            <a:avLst/>
          </a:prstGeom>
          <a:noFill/>
        </p:spPr>
        <p:txBody>
          <a:bodyPr wrap="square">
            <a:spAutoFit/>
          </a:bodyPr>
          <a:lstStyle/>
          <a:p>
            <a:pPr>
              <a:defRPr/>
            </a:pPr>
            <a:r>
              <a:rPr lang="en-US" dirty="0">
                <a:latin typeface="+mj-lt"/>
                <a:ea typeface="ＭＳ Ｐゴシック" panose="020B0600070205080204" pitchFamily="34" charset="-128"/>
              </a:rPr>
              <a:t>However, thrombi often form near the site of embolic occlusion</a:t>
            </a: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a:extLst>
              <a:ext uri="{FF2B5EF4-FFF2-40B4-BE49-F238E27FC236}">
                <a16:creationId xmlns:a16="http://schemas.microsoft.com/office/drawing/2014/main" id="{0CA04F74-E8DE-C9F7-DE3E-AA0054A1D2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1400176"/>
            <a:ext cx="6870700"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154DE4ED-08BA-F63D-5316-2461FA938726}"/>
              </a:ext>
            </a:extLst>
          </p:cNvPr>
          <p:cNvSpPr>
            <a:spLocks noGrp="1" noChangeArrowheads="1"/>
          </p:cNvSpPr>
          <p:nvPr>
            <p:ph type="title"/>
          </p:nvPr>
        </p:nvSpPr>
        <p:spPr>
          <a:xfrm>
            <a:off x="1731963" y="152401"/>
            <a:ext cx="8616950"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Amniotic Fluid Embolus in Lung</a:t>
            </a:r>
          </a:p>
        </p:txBody>
      </p:sp>
      <p:sp>
        <p:nvSpPr>
          <p:cNvPr id="4" name="TextBox 3">
            <a:extLst>
              <a:ext uri="{FF2B5EF4-FFF2-40B4-BE49-F238E27FC236}">
                <a16:creationId xmlns:a16="http://schemas.microsoft.com/office/drawing/2014/main" id="{B82C0F85-984B-5A1C-60D5-53CC5B3CB4AE}"/>
              </a:ext>
            </a:extLst>
          </p:cNvPr>
          <p:cNvSpPr txBox="1"/>
          <p:nvPr/>
        </p:nvSpPr>
        <p:spPr bwMode="auto">
          <a:xfrm>
            <a:off x="4486276" y="2511425"/>
            <a:ext cx="2524125" cy="1200150"/>
          </a:xfrm>
          <a:prstGeom prst="rect">
            <a:avLst/>
          </a:prstGeom>
          <a:noFill/>
        </p:spPr>
        <p:txBody>
          <a:bodyPr>
            <a:spAutoFit/>
          </a:bodyPr>
          <a:lstStyle/>
          <a:p>
            <a:pPr>
              <a:defRPr/>
            </a:pPr>
            <a:r>
              <a:rPr lang="en-US" dirty="0">
                <a:solidFill>
                  <a:srgbClr val="66FFFF"/>
                </a:solidFill>
                <a:effectLst>
                  <a:outerShdw blurRad="38100" dist="38100" dir="2700000" algn="tl">
                    <a:srgbClr val="000000">
                      <a:alpha val="43137"/>
                    </a:srgbClr>
                  </a:outerShdw>
                </a:effectLst>
                <a:latin typeface="Arial"/>
                <a:ea typeface="ＭＳ Ｐゴシック" panose="020B0600070205080204" pitchFamily="34" charset="-128"/>
              </a:rPr>
              <a:t>Fetal squamous cells in small artery</a:t>
            </a:r>
          </a:p>
        </p:txBody>
      </p:sp>
      <p:sp>
        <p:nvSpPr>
          <p:cNvPr id="98309" name="TextBox 4">
            <a:extLst>
              <a:ext uri="{FF2B5EF4-FFF2-40B4-BE49-F238E27FC236}">
                <a16:creationId xmlns:a16="http://schemas.microsoft.com/office/drawing/2014/main" id="{18A50BB0-0399-6F9B-4A9C-A543ADAED8F7}"/>
              </a:ext>
            </a:extLst>
          </p:cNvPr>
          <p:cNvSpPr txBox="1">
            <a:spLocks noChangeArrowheads="1"/>
          </p:cNvSpPr>
          <p:nvPr/>
        </p:nvSpPr>
        <p:spPr bwMode="auto">
          <a:xfrm>
            <a:off x="2616201" y="5786438"/>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solidFill>
                  <a:srgbClr val="000000"/>
                </a:solidFill>
                <a:latin typeface="Arial" panose="020B0604020202020204" pitchFamily="34" charset="0"/>
              </a:rPr>
              <a:t>H&amp;E</a:t>
            </a:r>
          </a:p>
        </p:txBody>
      </p:sp>
      <p:sp>
        <p:nvSpPr>
          <p:cNvPr id="98310" name="Oval 1">
            <a:extLst>
              <a:ext uri="{FF2B5EF4-FFF2-40B4-BE49-F238E27FC236}">
                <a16:creationId xmlns:a16="http://schemas.microsoft.com/office/drawing/2014/main" id="{C5423D0B-93E4-4037-C1C8-EBFB1AC6042E}"/>
              </a:ext>
            </a:extLst>
          </p:cNvPr>
          <p:cNvSpPr>
            <a:spLocks noChangeArrowheads="1"/>
          </p:cNvSpPr>
          <p:nvPr/>
        </p:nvSpPr>
        <p:spPr bwMode="auto">
          <a:xfrm>
            <a:off x="4956175" y="2308226"/>
            <a:ext cx="2338388" cy="2479675"/>
          </a:xfrm>
          <a:prstGeom prst="ellipse">
            <a:avLst/>
          </a:prstGeom>
          <a:noFill/>
          <a:ln w="25400" algn="ctr">
            <a:solidFill>
              <a:srgbClr val="66FFFF"/>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a:extLst>
              <a:ext uri="{FF2B5EF4-FFF2-40B4-BE49-F238E27FC236}">
                <a16:creationId xmlns:a16="http://schemas.microsoft.com/office/drawing/2014/main" id="{A5B419EC-9C5D-5BC9-5270-3EDB349BB4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7938" y="1111251"/>
            <a:ext cx="6900862"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itle 3">
            <a:extLst>
              <a:ext uri="{FF2B5EF4-FFF2-40B4-BE49-F238E27FC236}">
                <a16:creationId xmlns:a16="http://schemas.microsoft.com/office/drawing/2014/main" id="{2310871E-1FED-EB6D-1920-AA69590A1F06}"/>
              </a:ext>
            </a:extLst>
          </p:cNvPr>
          <p:cNvSpPr>
            <a:spLocks noGrp="1" noChangeArrowheads="1"/>
          </p:cNvSpPr>
          <p:nvPr>
            <p:ph type="title"/>
          </p:nvPr>
        </p:nvSpPr>
        <p:spPr>
          <a:xfrm>
            <a:off x="1865313" y="20638"/>
            <a:ext cx="8266112"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Bone Marrow Embolus</a:t>
            </a:r>
          </a:p>
        </p:txBody>
      </p:sp>
      <p:sp>
        <p:nvSpPr>
          <p:cNvPr id="100356" name="TextBox 1">
            <a:extLst>
              <a:ext uri="{FF2B5EF4-FFF2-40B4-BE49-F238E27FC236}">
                <a16:creationId xmlns:a16="http://schemas.microsoft.com/office/drawing/2014/main" id="{03955781-4712-7724-14D0-B67169F39F7C}"/>
              </a:ext>
            </a:extLst>
          </p:cNvPr>
          <p:cNvSpPr txBox="1">
            <a:spLocks noChangeArrowheads="1"/>
          </p:cNvSpPr>
          <p:nvPr/>
        </p:nvSpPr>
        <p:spPr bwMode="auto">
          <a:xfrm>
            <a:off x="4838700" y="4268788"/>
            <a:ext cx="29606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a:solidFill>
                  <a:srgbClr val="000000"/>
                </a:solidFill>
                <a:latin typeface="Arial" panose="020B0604020202020204" pitchFamily="34" charset="0"/>
              </a:rPr>
              <a:t>Fat and hematopoietic cells in vein</a:t>
            </a:r>
          </a:p>
        </p:txBody>
      </p:sp>
      <p:sp>
        <p:nvSpPr>
          <p:cNvPr id="100357" name="TextBox 4">
            <a:extLst>
              <a:ext uri="{FF2B5EF4-FFF2-40B4-BE49-F238E27FC236}">
                <a16:creationId xmlns:a16="http://schemas.microsoft.com/office/drawing/2014/main" id="{B8877EAA-0E4B-E498-C6EC-64779225EBFC}"/>
              </a:ext>
            </a:extLst>
          </p:cNvPr>
          <p:cNvSpPr txBox="1">
            <a:spLocks noChangeArrowheads="1"/>
          </p:cNvSpPr>
          <p:nvPr/>
        </p:nvSpPr>
        <p:spPr bwMode="auto">
          <a:xfrm>
            <a:off x="2547939" y="58102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solidFill>
                  <a:srgbClr val="000000"/>
                </a:solidFill>
                <a:latin typeface="Arial" panose="020B0604020202020204" pitchFamily="34" charset="0"/>
              </a:rPr>
              <a:t>H&amp;E</a:t>
            </a:r>
          </a:p>
        </p:txBody>
      </p:sp>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3">
            <a:extLst>
              <a:ext uri="{FF2B5EF4-FFF2-40B4-BE49-F238E27FC236}">
                <a16:creationId xmlns:a16="http://schemas.microsoft.com/office/drawing/2014/main" id="{40A29C0A-E77C-EE10-6BB7-F02239E88D12}"/>
              </a:ext>
            </a:extLst>
          </p:cNvPr>
          <p:cNvSpPr>
            <a:spLocks noGrp="1" noChangeArrowheads="1"/>
          </p:cNvSpPr>
          <p:nvPr>
            <p:ph type="title"/>
          </p:nvPr>
        </p:nvSpPr>
        <p:spPr>
          <a:xfrm>
            <a:off x="2514601" y="1"/>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Tumor Embolus of Lung</a:t>
            </a:r>
          </a:p>
        </p:txBody>
      </p:sp>
      <p:grpSp>
        <p:nvGrpSpPr>
          <p:cNvPr id="102403" name="Group 2">
            <a:extLst>
              <a:ext uri="{FF2B5EF4-FFF2-40B4-BE49-F238E27FC236}">
                <a16:creationId xmlns:a16="http://schemas.microsoft.com/office/drawing/2014/main" id="{F24517E5-89A3-D219-080A-A6FE9EF5D352}"/>
              </a:ext>
            </a:extLst>
          </p:cNvPr>
          <p:cNvGrpSpPr>
            <a:grpSpLocks/>
          </p:cNvGrpSpPr>
          <p:nvPr/>
        </p:nvGrpSpPr>
        <p:grpSpPr bwMode="auto">
          <a:xfrm>
            <a:off x="2659064" y="1082676"/>
            <a:ext cx="6821487" cy="5102225"/>
            <a:chOff x="1134655" y="1082010"/>
            <a:chExt cx="6821424" cy="5102352"/>
          </a:xfrm>
        </p:grpSpPr>
        <p:pic>
          <p:nvPicPr>
            <p:cNvPr id="102405" name="Picture 1">
              <a:extLst>
                <a:ext uri="{FF2B5EF4-FFF2-40B4-BE49-F238E27FC236}">
                  <a16:creationId xmlns:a16="http://schemas.microsoft.com/office/drawing/2014/main" id="{E98C6124-1F0F-F710-2DC7-DE96667ED7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4655" y="1082010"/>
              <a:ext cx="6821424" cy="510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TextBox 4">
              <a:extLst>
                <a:ext uri="{FF2B5EF4-FFF2-40B4-BE49-F238E27FC236}">
                  <a16:creationId xmlns:a16="http://schemas.microsoft.com/office/drawing/2014/main" id="{756E935E-A8E0-F234-31B1-8C94751EA8EA}"/>
                </a:ext>
              </a:extLst>
            </p:cNvPr>
            <p:cNvSpPr txBox="1">
              <a:spLocks noChangeArrowheads="1"/>
            </p:cNvSpPr>
            <p:nvPr/>
          </p:nvSpPr>
          <p:spPr bwMode="auto">
            <a:xfrm>
              <a:off x="2520561" y="2012031"/>
              <a:ext cx="1177914" cy="46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a:solidFill>
                    <a:srgbClr val="000000"/>
                  </a:solidFill>
                  <a:latin typeface="Arial" panose="020B0604020202020204" pitchFamily="34" charset="0"/>
                </a:rPr>
                <a:t>Cancer</a:t>
              </a:r>
            </a:p>
          </p:txBody>
        </p:sp>
        <p:sp>
          <p:nvSpPr>
            <p:cNvPr id="102407" name="TextBox 5">
              <a:extLst>
                <a:ext uri="{FF2B5EF4-FFF2-40B4-BE49-F238E27FC236}">
                  <a16:creationId xmlns:a16="http://schemas.microsoft.com/office/drawing/2014/main" id="{0FD96C35-BFDC-B3F0-DDB9-829E41B89610}"/>
                </a:ext>
              </a:extLst>
            </p:cNvPr>
            <p:cNvSpPr txBox="1">
              <a:spLocks noChangeArrowheads="1"/>
            </p:cNvSpPr>
            <p:nvPr/>
          </p:nvSpPr>
          <p:spPr bwMode="auto">
            <a:xfrm>
              <a:off x="4828733" y="5052447"/>
              <a:ext cx="1177914" cy="46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a:solidFill>
                    <a:srgbClr val="000000"/>
                  </a:solidFill>
                  <a:latin typeface="Arial" panose="020B0604020202020204" pitchFamily="34" charset="0"/>
                </a:rPr>
                <a:t>Cancer</a:t>
              </a:r>
            </a:p>
          </p:txBody>
        </p:sp>
        <p:sp>
          <p:nvSpPr>
            <p:cNvPr id="102408" name="TextBox 6">
              <a:extLst>
                <a:ext uri="{FF2B5EF4-FFF2-40B4-BE49-F238E27FC236}">
                  <a16:creationId xmlns:a16="http://schemas.microsoft.com/office/drawing/2014/main" id="{C923322F-7D09-1BAE-929C-963861D840B5}"/>
                </a:ext>
              </a:extLst>
            </p:cNvPr>
            <p:cNvSpPr txBox="1">
              <a:spLocks noChangeArrowheads="1"/>
            </p:cNvSpPr>
            <p:nvPr/>
          </p:nvSpPr>
          <p:spPr bwMode="auto">
            <a:xfrm>
              <a:off x="4170728" y="3176768"/>
              <a:ext cx="1571610" cy="46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a:solidFill>
                    <a:srgbClr val="000000"/>
                  </a:solidFill>
                  <a:latin typeface="Arial" panose="020B0604020202020204" pitchFamily="34" charset="0"/>
                </a:rPr>
                <a:t>Thrombus</a:t>
              </a:r>
            </a:p>
          </p:txBody>
        </p:sp>
      </p:grpSp>
      <p:sp>
        <p:nvSpPr>
          <p:cNvPr id="102404" name="TextBox 7">
            <a:extLst>
              <a:ext uri="{FF2B5EF4-FFF2-40B4-BE49-F238E27FC236}">
                <a16:creationId xmlns:a16="http://schemas.microsoft.com/office/drawing/2014/main" id="{048BDFDC-C7C2-D1E2-7CD1-B8E0AE576F32}"/>
              </a:ext>
            </a:extLst>
          </p:cNvPr>
          <p:cNvSpPr txBox="1">
            <a:spLocks noChangeArrowheads="1"/>
          </p:cNvSpPr>
          <p:nvPr/>
        </p:nvSpPr>
        <p:spPr bwMode="auto">
          <a:xfrm>
            <a:off x="2659064" y="5784850"/>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solidFill>
                  <a:srgbClr val="000000"/>
                </a:solidFill>
                <a:latin typeface="Arial" panose="020B0604020202020204" pitchFamily="34" charset="0"/>
              </a:rPr>
              <a:t>H&amp;E</a:t>
            </a:r>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BA13115-E643-72A9-50BC-4ACEED5D359D}"/>
              </a:ext>
            </a:extLst>
          </p:cNvPr>
          <p:cNvSpPr>
            <a:spLocks noGrp="1" noChangeArrowheads="1"/>
          </p:cNvSpPr>
          <p:nvPr>
            <p:ph type="title"/>
          </p:nvPr>
        </p:nvSpPr>
        <p:spPr>
          <a:xfrm>
            <a:off x="1946276" y="190501"/>
            <a:ext cx="82835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Endothelial Activation or Injury</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Numerous etiologies</a:t>
            </a:r>
            <a:endPar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35843" name="Rectangle 3">
            <a:extLst>
              <a:ext uri="{FF2B5EF4-FFF2-40B4-BE49-F238E27FC236}">
                <a16:creationId xmlns:a16="http://schemas.microsoft.com/office/drawing/2014/main" id="{47E44A76-E7F3-65B1-8F8F-A5CD2B6FA319}"/>
              </a:ext>
            </a:extLst>
          </p:cNvPr>
          <p:cNvSpPr>
            <a:spLocks noGrp="1" noChangeArrowheads="1"/>
          </p:cNvSpPr>
          <p:nvPr>
            <p:ph idx="1"/>
          </p:nvPr>
        </p:nvSpPr>
        <p:spPr>
          <a:xfrm>
            <a:off x="4257675" y="1962151"/>
            <a:ext cx="4572000" cy="2790825"/>
          </a:xfrm>
        </p:spPr>
        <p:txBody>
          <a:bodyPr/>
          <a:lstStyle/>
          <a:p>
            <a:pPr>
              <a:lnSpc>
                <a:spcPct val="100000"/>
              </a:lnSpc>
              <a:spcBef>
                <a:spcPts val="600"/>
              </a:spcBef>
            </a:pPr>
            <a:r>
              <a:rPr lang="en-US" altLang="en-US" sz="3200" dirty="0">
                <a:solidFill>
                  <a:schemeClr val="tx1"/>
                </a:solidFill>
                <a:effectLst/>
                <a:ea typeface="Verdana" panose="020B0604030504040204" pitchFamily="34" charset="0"/>
                <a:cs typeface="Arial" panose="020B0604020202020204" pitchFamily="34" charset="0"/>
              </a:rPr>
              <a:t>Atherosclerosis</a:t>
            </a:r>
          </a:p>
          <a:p>
            <a:pPr>
              <a:lnSpc>
                <a:spcPct val="100000"/>
              </a:lnSpc>
              <a:spcBef>
                <a:spcPts val="600"/>
              </a:spcBef>
            </a:pPr>
            <a:r>
              <a:rPr lang="en-US" altLang="en-US" sz="3200" dirty="0">
                <a:solidFill>
                  <a:schemeClr val="tx1"/>
                </a:solidFill>
                <a:effectLst/>
                <a:ea typeface="Verdana" panose="020B0604030504040204" pitchFamily="34" charset="0"/>
                <a:cs typeface="Arial" panose="020B0604020202020204" pitchFamily="34" charset="0"/>
              </a:rPr>
              <a:t>Surgery or trauma</a:t>
            </a:r>
          </a:p>
          <a:p>
            <a:pPr>
              <a:lnSpc>
                <a:spcPct val="100000"/>
              </a:lnSpc>
              <a:spcBef>
                <a:spcPts val="600"/>
              </a:spcBef>
            </a:pPr>
            <a:r>
              <a:rPr lang="en-US" altLang="en-US" sz="3200" dirty="0">
                <a:solidFill>
                  <a:schemeClr val="tx1"/>
                </a:solidFill>
                <a:effectLst/>
                <a:ea typeface="Verdana" panose="020B0604030504040204" pitchFamily="34" charset="0"/>
                <a:cs typeface="Arial" panose="020B0604020202020204" pitchFamily="34" charset="0"/>
              </a:rPr>
              <a:t>Infection</a:t>
            </a:r>
          </a:p>
          <a:p>
            <a:pPr>
              <a:lnSpc>
                <a:spcPct val="100000"/>
              </a:lnSpc>
              <a:spcBef>
                <a:spcPts val="600"/>
              </a:spcBef>
            </a:pPr>
            <a:r>
              <a:rPr lang="en-US" altLang="en-US" sz="3200" dirty="0">
                <a:solidFill>
                  <a:schemeClr val="tx1"/>
                </a:solidFill>
                <a:effectLst/>
                <a:ea typeface="Verdana" panose="020B0604030504040204" pitchFamily="34" charset="0"/>
                <a:cs typeface="Arial" panose="020B0604020202020204" pitchFamily="34" charset="0"/>
              </a:rPr>
              <a:t>Inflammation</a:t>
            </a:r>
          </a:p>
          <a:p>
            <a:pPr>
              <a:lnSpc>
                <a:spcPct val="100000"/>
              </a:lnSpc>
              <a:spcBef>
                <a:spcPts val="600"/>
              </a:spcBef>
            </a:pPr>
            <a:r>
              <a:rPr lang="en-US" altLang="en-US" sz="3200" i="1" dirty="0">
                <a:solidFill>
                  <a:schemeClr val="tx1"/>
                </a:solidFill>
                <a:effectLst/>
                <a:ea typeface="Verdana" panose="020B0604030504040204" pitchFamily="34" charset="0"/>
                <a:cs typeface="Arial" panose="020B0604020202020204" pitchFamily="34" charset="0"/>
              </a:rPr>
              <a:t>Many others</a:t>
            </a:r>
          </a:p>
        </p:txBody>
      </p:sp>
    </p:spTree>
  </p:cSld>
  <p:clrMapOvr>
    <a:overrideClrMapping bg1="lt1" tx1="dk1" bg2="lt2" tx2="dk2" accent1="accent1" accent2="accent2" accent3="accent3" accent4="accent4" accent5="accent5" accent6="accent6" hlink="hlink" folHlink="folHlink"/>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3">
            <a:extLst>
              <a:ext uri="{FF2B5EF4-FFF2-40B4-BE49-F238E27FC236}">
                <a16:creationId xmlns:a16="http://schemas.microsoft.com/office/drawing/2014/main" id="{44E2C4DF-EDF2-F93E-DC2B-1F2BD526F57D}"/>
              </a:ext>
            </a:extLst>
          </p:cNvPr>
          <p:cNvSpPr>
            <a:spLocks noGrp="1" noChangeArrowheads="1"/>
          </p:cNvSpPr>
          <p:nvPr>
            <p:ph type="title"/>
          </p:nvPr>
        </p:nvSpPr>
        <p:spPr>
          <a:xfrm>
            <a:off x="1524000" y="1"/>
            <a:ext cx="8934450" cy="1090613"/>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“Septic Embolus” in Septic Infar</a:t>
            </a:r>
            <a:r>
              <a:rPr lang="en-US" altLang="en-US" i="0" dirty="0">
                <a:solidFill>
                  <a:schemeClr val="tx1"/>
                </a:solidFill>
                <a:effectLst/>
              </a:rPr>
              <a:t>ct</a:t>
            </a:r>
          </a:p>
        </p:txBody>
      </p:sp>
      <p:sp>
        <p:nvSpPr>
          <p:cNvPr id="104451" name="TextBox 1">
            <a:extLst>
              <a:ext uri="{FF2B5EF4-FFF2-40B4-BE49-F238E27FC236}">
                <a16:creationId xmlns:a16="http://schemas.microsoft.com/office/drawing/2014/main" id="{2409218C-E27B-F751-B143-B8D394BD4891}"/>
              </a:ext>
            </a:extLst>
          </p:cNvPr>
          <p:cNvSpPr txBox="1">
            <a:spLocks noChangeArrowheads="1"/>
          </p:cNvSpPr>
          <p:nvPr/>
        </p:nvSpPr>
        <p:spPr bwMode="auto">
          <a:xfrm>
            <a:off x="2581276" y="5743575"/>
            <a:ext cx="71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solidFill>
                  <a:srgbClr val="000000"/>
                </a:solidFill>
                <a:latin typeface="Arial" panose="020B0604020202020204" pitchFamily="34" charset="0"/>
              </a:rPr>
              <a:t>H&amp;E</a:t>
            </a:r>
          </a:p>
        </p:txBody>
      </p:sp>
      <p:grpSp>
        <p:nvGrpSpPr>
          <p:cNvPr id="104452" name="Group 1">
            <a:extLst>
              <a:ext uri="{FF2B5EF4-FFF2-40B4-BE49-F238E27FC236}">
                <a16:creationId xmlns:a16="http://schemas.microsoft.com/office/drawing/2014/main" id="{AB42CF64-50C8-4FA3-F9D9-0CE62B5A4B08}"/>
              </a:ext>
            </a:extLst>
          </p:cNvPr>
          <p:cNvGrpSpPr>
            <a:grpSpLocks/>
          </p:cNvGrpSpPr>
          <p:nvPr/>
        </p:nvGrpSpPr>
        <p:grpSpPr bwMode="auto">
          <a:xfrm>
            <a:off x="2581275" y="1038225"/>
            <a:ext cx="6972300" cy="5105400"/>
            <a:chOff x="1057275" y="1038225"/>
            <a:chExt cx="6972300" cy="5105400"/>
          </a:xfrm>
        </p:grpSpPr>
        <p:pic>
          <p:nvPicPr>
            <p:cNvPr id="104453" name="Picture 4" descr="http://www.vetmed.vt.edu/education/Curriculum/VM8304/vet%20pathology/VET%20PATH%20LABS/LAB%204/MDL264%20SEPTIC%20EMBOLUS%20X%20SEC.jpg">
              <a:extLst>
                <a:ext uri="{FF2B5EF4-FFF2-40B4-BE49-F238E27FC236}">
                  <a16:creationId xmlns:a16="http://schemas.microsoft.com/office/drawing/2014/main" id="{F8E5CBF3-CB24-0980-4BE8-CAEE3C991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19" t="4222" r="4015" b="7294"/>
            <a:stretch>
              <a:fillRect/>
            </a:stretch>
          </p:blipFill>
          <p:spPr bwMode="auto">
            <a:xfrm>
              <a:off x="1057275" y="1038225"/>
              <a:ext cx="69723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0E46C5E-9E4E-72F0-E82C-10044D12A474}"/>
                </a:ext>
              </a:extLst>
            </p:cNvPr>
            <p:cNvSpPr txBox="1"/>
            <p:nvPr/>
          </p:nvSpPr>
          <p:spPr>
            <a:xfrm>
              <a:off x="2259013" y="1576388"/>
              <a:ext cx="3086100" cy="831850"/>
            </a:xfrm>
            <a:prstGeom prst="rect">
              <a:avLst/>
            </a:prstGeom>
            <a:noFill/>
          </p:spPr>
          <p:txBody>
            <a:bodyPr>
              <a:spAutoFit/>
            </a:bodyPr>
            <a:lstStyle/>
            <a:p>
              <a:pPr>
                <a:defRPr/>
              </a:pPr>
              <a:r>
                <a:rPr lang="en-US" dirty="0">
                  <a:solidFill>
                    <a:srgbClr val="66FFFF"/>
                  </a:solidFill>
                  <a:effectLst>
                    <a:outerShdw blurRad="38100" dist="38100" dir="2700000" algn="tl">
                      <a:srgbClr val="000000">
                        <a:alpha val="43137"/>
                      </a:srgbClr>
                    </a:outerShdw>
                  </a:effectLst>
                  <a:latin typeface="Arial"/>
                  <a:ea typeface="ＭＳ Ｐゴシック" panose="020B0600070205080204" pitchFamily="34" charset="-128"/>
                </a:rPr>
                <a:t>Vascular necrosis with PMNs</a:t>
              </a:r>
            </a:p>
          </p:txBody>
        </p:sp>
        <p:sp>
          <p:nvSpPr>
            <p:cNvPr id="104455" name="Oval 5">
              <a:extLst>
                <a:ext uri="{FF2B5EF4-FFF2-40B4-BE49-F238E27FC236}">
                  <a16:creationId xmlns:a16="http://schemas.microsoft.com/office/drawing/2014/main" id="{8A6B5AA6-6780-EE60-8A01-B25E3A4E4DB3}"/>
                </a:ext>
              </a:extLst>
            </p:cNvPr>
            <p:cNvSpPr>
              <a:spLocks noChangeArrowheads="1"/>
            </p:cNvSpPr>
            <p:nvPr/>
          </p:nvSpPr>
          <p:spPr bwMode="auto">
            <a:xfrm>
              <a:off x="3597175" y="1788588"/>
              <a:ext cx="2600931" cy="2758244"/>
            </a:xfrm>
            <a:prstGeom prst="ellipse">
              <a:avLst/>
            </a:prstGeom>
            <a:noFill/>
            <a:ln w="25400" algn="ctr">
              <a:solidFill>
                <a:srgbClr val="66FFFF"/>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grpSp>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itle 4">
            <a:extLst>
              <a:ext uri="{FF2B5EF4-FFF2-40B4-BE49-F238E27FC236}">
                <a16:creationId xmlns:a16="http://schemas.microsoft.com/office/drawing/2014/main" id="{25EA1C19-880C-81CC-819B-2326C3805764}"/>
              </a:ext>
            </a:extLst>
          </p:cNvPr>
          <p:cNvSpPr>
            <a:spLocks noGrp="1" noChangeArrowheads="1"/>
          </p:cNvSpPr>
          <p:nvPr>
            <p:ph type="title"/>
          </p:nvPr>
        </p:nvSpPr>
        <p:spPr>
          <a:xfrm>
            <a:off x="2241551" y="87313"/>
            <a:ext cx="773112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Pulmonary Infarct</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What type of infarct?</a:t>
            </a:r>
          </a:p>
        </p:txBody>
      </p:sp>
      <p:grpSp>
        <p:nvGrpSpPr>
          <p:cNvPr id="4" name="Group 3">
            <a:extLst>
              <a:ext uri="{FF2B5EF4-FFF2-40B4-BE49-F238E27FC236}">
                <a16:creationId xmlns:a16="http://schemas.microsoft.com/office/drawing/2014/main" id="{8C0BF5BC-0CA7-B89F-4EC2-7109D71EC0C2}"/>
              </a:ext>
            </a:extLst>
          </p:cNvPr>
          <p:cNvGrpSpPr/>
          <p:nvPr/>
        </p:nvGrpSpPr>
        <p:grpSpPr>
          <a:xfrm>
            <a:off x="1837044" y="1371601"/>
            <a:ext cx="3962400" cy="4800600"/>
            <a:chOff x="2087564" y="1371601"/>
            <a:chExt cx="3962400" cy="4800600"/>
          </a:xfrm>
        </p:grpSpPr>
        <p:pic>
          <p:nvPicPr>
            <p:cNvPr id="72706" name="Picture 3">
              <a:extLst>
                <a:ext uri="{FF2B5EF4-FFF2-40B4-BE49-F238E27FC236}">
                  <a16:creationId xmlns:a16="http://schemas.microsoft.com/office/drawing/2014/main" id="{EC10DB2F-FB4E-6B2E-B628-7701F012D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22" t="10834" b="9167"/>
            <a:stretch>
              <a:fillRect/>
            </a:stretch>
          </p:blipFill>
          <p:spPr bwMode="auto">
            <a:xfrm>
              <a:off x="2087564" y="1371601"/>
              <a:ext cx="396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797BC9D-9E2D-C5DC-4C18-391ECED74BE6}"/>
                </a:ext>
              </a:extLst>
            </p:cNvPr>
            <p:cNvSpPr txBox="1"/>
            <p:nvPr/>
          </p:nvSpPr>
          <p:spPr>
            <a:xfrm>
              <a:off x="2087564" y="5729288"/>
              <a:ext cx="866775" cy="400050"/>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ＭＳ Ｐゴシック" panose="020B0600070205080204" pitchFamily="34" charset="-128"/>
                  <a:cs typeface="+mn-cs"/>
                </a:rPr>
                <a:t>Gross</a:t>
              </a:r>
            </a:p>
          </p:txBody>
        </p:sp>
        <p:sp>
          <p:nvSpPr>
            <p:cNvPr id="72710" name="Rectangle 2">
              <a:extLst>
                <a:ext uri="{FF2B5EF4-FFF2-40B4-BE49-F238E27FC236}">
                  <a16:creationId xmlns:a16="http://schemas.microsoft.com/office/drawing/2014/main" id="{B7D02E55-027D-FE56-ACD2-9C414AB2D4C3}"/>
                </a:ext>
              </a:extLst>
            </p:cNvPr>
            <p:cNvSpPr>
              <a:spLocks noChangeArrowheads="1"/>
            </p:cNvSpPr>
            <p:nvPr/>
          </p:nvSpPr>
          <p:spPr bwMode="auto">
            <a:xfrm>
              <a:off x="3486151" y="5105400"/>
              <a:ext cx="161925" cy="190500"/>
            </a:xfrm>
            <a:prstGeom prst="rect">
              <a:avLst/>
            </a:prstGeom>
            <a:noFill/>
            <a:ln w="25400" algn="ctr">
              <a:solidFill>
                <a:srgbClr val="66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 name="Group 7">
            <a:extLst>
              <a:ext uri="{FF2B5EF4-FFF2-40B4-BE49-F238E27FC236}">
                <a16:creationId xmlns:a16="http://schemas.microsoft.com/office/drawing/2014/main" id="{106692C1-4A9A-BA70-5613-3ADD78BA92DC}"/>
              </a:ext>
            </a:extLst>
          </p:cNvPr>
          <p:cNvGrpSpPr/>
          <p:nvPr/>
        </p:nvGrpSpPr>
        <p:grpSpPr>
          <a:xfrm>
            <a:off x="6678353" y="1371601"/>
            <a:ext cx="3779837" cy="5262265"/>
            <a:chOff x="6678353" y="1371601"/>
            <a:chExt cx="3779837" cy="5262265"/>
          </a:xfrm>
        </p:grpSpPr>
        <p:grpSp>
          <p:nvGrpSpPr>
            <p:cNvPr id="3" name="Group 2">
              <a:extLst>
                <a:ext uri="{FF2B5EF4-FFF2-40B4-BE49-F238E27FC236}">
                  <a16:creationId xmlns:a16="http://schemas.microsoft.com/office/drawing/2014/main" id="{954186AF-1216-8AE9-B5C3-B31EA2226A6F}"/>
                </a:ext>
              </a:extLst>
            </p:cNvPr>
            <p:cNvGrpSpPr>
              <a:grpSpLocks/>
            </p:cNvGrpSpPr>
            <p:nvPr/>
          </p:nvGrpSpPr>
          <p:grpSpPr bwMode="auto">
            <a:xfrm>
              <a:off x="6678353" y="1371601"/>
              <a:ext cx="3779837" cy="4733925"/>
              <a:chOff x="4678363" y="1438275"/>
              <a:chExt cx="3779837" cy="4733925"/>
            </a:xfrm>
          </p:grpSpPr>
          <p:pic>
            <p:nvPicPr>
              <p:cNvPr id="72711" name="Picture 3">
                <a:extLst>
                  <a:ext uri="{FF2B5EF4-FFF2-40B4-BE49-F238E27FC236}">
                    <a16:creationId xmlns:a16="http://schemas.microsoft.com/office/drawing/2014/main" id="{78A7CDBB-11BA-843A-5D1A-0EEEE2E518DB}"/>
                  </a:ext>
                </a:extLst>
              </p:cNvPr>
              <p:cNvPicPr>
                <a:picLocks noChangeAspect="1" noChangeArrowheads="1"/>
              </p:cNvPicPr>
              <p:nvPr/>
            </p:nvPicPr>
            <p:blipFill>
              <a:blip r:embed="rId5">
                <a:lum contrast="10000"/>
                <a:extLst>
                  <a:ext uri="{28A0092B-C50C-407E-A947-70E740481C1C}">
                    <a14:useLocalDpi xmlns:a14="http://schemas.microsoft.com/office/drawing/2010/main" val="0"/>
                  </a:ext>
                </a:extLst>
              </a:blip>
              <a:srcRect t="6049"/>
              <a:stretch>
                <a:fillRect/>
              </a:stretch>
            </p:blipFill>
            <p:spPr bwMode="auto">
              <a:xfrm>
                <a:off x="4678363" y="1438275"/>
                <a:ext cx="3779837" cy="4733925"/>
              </a:xfrm>
              <a:prstGeom prst="rect">
                <a:avLst/>
              </a:prstGeom>
              <a:noFill/>
              <a:ln w="28575">
                <a:solidFill>
                  <a:srgbClr val="66FFFF"/>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31EF648-67BE-0EB9-35A2-D24C281778D7}"/>
                  </a:ext>
                </a:extLst>
              </p:cNvPr>
              <p:cNvSpPr txBox="1"/>
              <p:nvPr/>
            </p:nvSpPr>
            <p:spPr>
              <a:xfrm>
                <a:off x="4678363" y="5681663"/>
                <a:ext cx="714375" cy="400050"/>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a:ea typeface="ＭＳ Ｐゴシック" panose="020B0600070205080204" pitchFamily="34" charset="-128"/>
                    <a:cs typeface="+mn-cs"/>
                  </a:rPr>
                  <a:t>H&amp;E</a:t>
                </a:r>
              </a:p>
            </p:txBody>
          </p:sp>
        </p:grpSp>
        <p:sp>
          <p:nvSpPr>
            <p:cNvPr id="5" name="TextBox 4">
              <a:extLst>
                <a:ext uri="{FF2B5EF4-FFF2-40B4-BE49-F238E27FC236}">
                  <a16:creationId xmlns:a16="http://schemas.microsoft.com/office/drawing/2014/main" id="{B6A7BA6B-EF1B-EABD-C0A5-3CD4925A034B}"/>
                </a:ext>
              </a:extLst>
            </p:cNvPr>
            <p:cNvSpPr txBox="1"/>
            <p:nvPr/>
          </p:nvSpPr>
          <p:spPr>
            <a:xfrm>
              <a:off x="6703017" y="6172201"/>
              <a:ext cx="3730508"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MS PGothic" panose="020B0600070205080204" pitchFamily="34" charset="-128"/>
                  <a:cs typeface="+mn-cs"/>
                </a:rPr>
                <a:t>Airspaces filled with blood</a:t>
              </a:r>
            </a:p>
          </p:txBody>
        </p:sp>
        <p:sp>
          <p:nvSpPr>
            <p:cNvPr id="7" name="TextBox 6">
              <a:extLst>
                <a:ext uri="{FF2B5EF4-FFF2-40B4-BE49-F238E27FC236}">
                  <a16:creationId xmlns:a16="http://schemas.microsoft.com/office/drawing/2014/main" id="{056D1DD2-FE5C-0F9B-56F6-ECC3098B806E}"/>
                </a:ext>
              </a:extLst>
            </p:cNvPr>
            <p:cNvSpPr txBox="1"/>
            <p:nvPr/>
          </p:nvSpPr>
          <p:spPr>
            <a:xfrm>
              <a:off x="8752285" y="2967335"/>
              <a:ext cx="1383712"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a:ea typeface="MS PGothic" panose="020B0600070205080204" pitchFamily="34" charset="-128"/>
                  <a:cs typeface="+mn-cs"/>
                </a:rPr>
                <a:t>Airspace</a:t>
              </a:r>
            </a:p>
          </p:txBody>
        </p:sp>
      </p:grpSp>
    </p:spTree>
    <p:extLst>
      <p:ext uri="{BB962C8B-B14F-4D97-AF65-F5344CB8AC3E}">
        <p14:creationId xmlns:p14="http://schemas.microsoft.com/office/powerpoint/2010/main" val="3864610212"/>
      </p:ext>
    </p:extLst>
  </p:cSld>
  <p:clrMapOvr>
    <a:overrideClrMapping bg1="lt1" tx1="dk1" bg2="lt2" tx2="dk2" accent1="accent1" accent2="accent2" accent3="accent3" accent4="accent4" accent5="accent5" accent6="accent6" hlink="hlink" folHlink="folHlink"/>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3">
            <a:extLst>
              <a:ext uri="{FF2B5EF4-FFF2-40B4-BE49-F238E27FC236}">
                <a16:creationId xmlns:a16="http://schemas.microsoft.com/office/drawing/2014/main" id="{B4F8C5F3-4F78-B38B-F275-21DF22737574}"/>
              </a:ext>
            </a:extLst>
          </p:cNvPr>
          <p:cNvSpPr>
            <a:spLocks noGrp="1" noChangeArrowheads="1"/>
          </p:cNvSpPr>
          <p:nvPr>
            <p:ph type="title"/>
          </p:nvPr>
        </p:nvSpPr>
        <p:spPr>
          <a:xfrm>
            <a:off x="1849438" y="85726"/>
            <a:ext cx="8502650"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Potential Complications of </a:t>
            </a:r>
            <a:r>
              <a:rPr lang="en-US" altLang="en-US" sz="4400" i="0" dirty="0" err="1">
                <a:solidFill>
                  <a:schemeClr val="tx1"/>
                </a:solidFill>
                <a:effectLst/>
                <a:latin typeface="Arial" panose="020B0604020202020204" pitchFamily="34" charset="0"/>
                <a:ea typeface="Verdana" panose="020B0604030504040204" pitchFamily="34" charset="0"/>
                <a:cs typeface="Arial" panose="020B0604020202020204" pitchFamily="34" charset="0"/>
              </a:rPr>
              <a:t>DIC</a:t>
            </a:r>
            <a:endPar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106499" name="Content Placeholder 4">
            <a:extLst>
              <a:ext uri="{FF2B5EF4-FFF2-40B4-BE49-F238E27FC236}">
                <a16:creationId xmlns:a16="http://schemas.microsoft.com/office/drawing/2014/main" id="{2E7B8FF8-B601-8946-054F-2CAFE454F38B}"/>
              </a:ext>
            </a:extLst>
          </p:cNvPr>
          <p:cNvSpPr>
            <a:spLocks noGrp="1" noChangeArrowheads="1"/>
          </p:cNvSpPr>
          <p:nvPr>
            <p:ph idx="1"/>
          </p:nvPr>
        </p:nvSpPr>
        <p:spPr>
          <a:xfrm>
            <a:off x="3279776" y="1362868"/>
            <a:ext cx="6804025" cy="4132263"/>
          </a:xfrm>
        </p:spPr>
        <p:txBody>
          <a:bodyPr/>
          <a:lstStyle/>
          <a:p>
            <a:pPr>
              <a:lnSpc>
                <a:spcPct val="100000"/>
              </a:lnSpc>
              <a:spcBef>
                <a:spcPts val="0"/>
              </a:spcBef>
              <a:spcAft>
                <a:spcPts val="1200"/>
              </a:spcAft>
            </a:pPr>
            <a:r>
              <a:rPr lang="en-US" altLang="en-US" sz="3200" dirty="0">
                <a:solidFill>
                  <a:srgbClr val="FF0000"/>
                </a:solidFill>
                <a:effectLst/>
                <a:latin typeface="Arial" panose="020B0604020202020204" pitchFamily="34" charset="0"/>
                <a:ea typeface="Verdana" panose="020B0604030504040204" pitchFamily="34" charset="0"/>
                <a:cs typeface="Arial" panose="020B0604020202020204" pitchFamily="34" charset="0"/>
              </a:rPr>
              <a:t>Bleeding (majority)</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ea typeface="Verdana" panose="020B0604030504040204" pitchFamily="34" charset="0"/>
                <a:cs typeface="Arial" panose="020B0604020202020204" pitchFamily="34" charset="0"/>
              </a:rPr>
              <a:t>Renal dysfunction (25%)</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ea typeface="Verdana" panose="020B0604030504040204" pitchFamily="34" charset="0"/>
                <a:cs typeface="Arial" panose="020B0604020202020204" pitchFamily="34" charset="0"/>
              </a:rPr>
              <a:t>Hepatic dysfunction (15-25%)</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ea typeface="Verdana" panose="020B0604030504040204" pitchFamily="34" charset="0"/>
                <a:cs typeface="Arial" panose="020B0604020202020204" pitchFamily="34" charset="0"/>
              </a:rPr>
              <a:t>Respiratory dysfunction (15-25%)</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ea typeface="Verdana" panose="020B0604030504040204" pitchFamily="34" charset="0"/>
                <a:cs typeface="Arial" panose="020B0604020202020204" pitchFamily="34" charset="0"/>
              </a:rPr>
              <a:t>Shock (15-25%)</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ea typeface="Verdana" panose="020B0604030504040204" pitchFamily="34" charset="0"/>
                <a:cs typeface="Arial" panose="020B0604020202020204" pitchFamily="34" charset="0"/>
              </a:rPr>
              <a:t>CNS dysfunction</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ea typeface="Verdana" panose="020B0604030504040204" pitchFamily="34" charset="0"/>
                <a:cs typeface="Arial" panose="020B0604020202020204" pitchFamily="34" charset="0"/>
              </a:rPr>
              <a:t>Multi-organ system failure, often lethal depending on etiology</a:t>
            </a:r>
          </a:p>
        </p:txBody>
      </p:sp>
      <p:sp>
        <p:nvSpPr>
          <p:cNvPr id="106500" name="Rectangle 5">
            <a:extLst>
              <a:ext uri="{FF2B5EF4-FFF2-40B4-BE49-F238E27FC236}">
                <a16:creationId xmlns:a16="http://schemas.microsoft.com/office/drawing/2014/main" id="{A21F4968-8A2B-57FE-58AA-4E758C039519}"/>
              </a:ext>
            </a:extLst>
          </p:cNvPr>
          <p:cNvSpPr>
            <a:spLocks noChangeArrowheads="1"/>
          </p:cNvSpPr>
          <p:nvPr/>
        </p:nvSpPr>
        <p:spPr bwMode="auto">
          <a:xfrm>
            <a:off x="20608925" y="36845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Tree>
  </p:cSld>
  <p:clrMapOvr>
    <a:overrideClrMapping bg1="lt1" tx1="dk1" bg2="lt2" tx2="dk2" accent1="accent1" accent2="accent2" accent3="accent3" accent4="accent4" accent5="accent5" accent6="accent6" hlink="hlink" folHlink="folHlink"/>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2">
            <a:extLst>
              <a:ext uri="{FF2B5EF4-FFF2-40B4-BE49-F238E27FC236}">
                <a16:creationId xmlns:a16="http://schemas.microsoft.com/office/drawing/2014/main" id="{B578DFE9-7CCF-FD20-1F59-A23EAA1BC63B}"/>
              </a:ext>
            </a:extLst>
          </p:cNvPr>
          <p:cNvGrpSpPr>
            <a:grpSpLocks/>
          </p:cNvGrpSpPr>
          <p:nvPr/>
        </p:nvGrpSpPr>
        <p:grpSpPr bwMode="auto">
          <a:xfrm>
            <a:off x="5535440" y="2360612"/>
            <a:ext cx="935037" cy="1382712"/>
            <a:chOff x="3103124" y="2420185"/>
            <a:chExt cx="935143" cy="1384995"/>
          </a:xfrm>
        </p:grpSpPr>
        <p:sp>
          <p:nvSpPr>
            <p:cNvPr id="74781" name="TextBox 1">
              <a:extLst>
                <a:ext uri="{FF2B5EF4-FFF2-40B4-BE49-F238E27FC236}">
                  <a16:creationId xmlns:a16="http://schemas.microsoft.com/office/drawing/2014/main" id="{B7CECC6C-08D2-BF79-9911-735B0C95C2C2}"/>
                </a:ext>
              </a:extLst>
            </p:cNvPr>
            <p:cNvSpPr txBox="1">
              <a:spLocks noChangeArrowheads="1"/>
            </p:cNvSpPr>
            <p:nvPr/>
          </p:nvSpPr>
          <p:spPr bwMode="auto">
            <a:xfrm>
              <a:off x="3103124" y="242018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2400">
                  <a:solidFill>
                    <a:srgbClr val="FF0000"/>
                  </a:solidFill>
                  <a:latin typeface="Times New Roman" panose="02020603050405020304" pitchFamily="18" charset="0"/>
                </a:rPr>
                <a:t>*</a:t>
              </a:r>
            </a:p>
          </p:txBody>
        </p:sp>
        <p:sp>
          <p:nvSpPr>
            <p:cNvPr id="74782" name="TextBox 12">
              <a:extLst>
                <a:ext uri="{FF2B5EF4-FFF2-40B4-BE49-F238E27FC236}">
                  <a16:creationId xmlns:a16="http://schemas.microsoft.com/office/drawing/2014/main" id="{2A9B6D80-19F4-DC20-F0F9-9A2073F703AC}"/>
                </a:ext>
              </a:extLst>
            </p:cNvPr>
            <p:cNvSpPr txBox="1">
              <a:spLocks noChangeArrowheads="1"/>
            </p:cNvSpPr>
            <p:nvPr/>
          </p:nvSpPr>
          <p:spPr bwMode="auto">
            <a:xfrm>
              <a:off x="3412494" y="288185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2400">
                  <a:solidFill>
                    <a:srgbClr val="FF0000"/>
                  </a:solidFill>
                  <a:latin typeface="Times New Roman" panose="02020603050405020304" pitchFamily="18" charset="0"/>
                </a:rPr>
                <a:t>*</a:t>
              </a:r>
            </a:p>
          </p:txBody>
        </p:sp>
        <p:sp>
          <p:nvSpPr>
            <p:cNvPr id="74783" name="TextBox 13">
              <a:extLst>
                <a:ext uri="{FF2B5EF4-FFF2-40B4-BE49-F238E27FC236}">
                  <a16:creationId xmlns:a16="http://schemas.microsoft.com/office/drawing/2014/main" id="{8843BF6D-93A9-6CE8-F281-8C2F863BF2E0}"/>
                </a:ext>
              </a:extLst>
            </p:cNvPr>
            <p:cNvSpPr txBox="1">
              <a:spLocks noChangeArrowheads="1"/>
            </p:cNvSpPr>
            <p:nvPr/>
          </p:nvSpPr>
          <p:spPr bwMode="auto">
            <a:xfrm>
              <a:off x="3699713" y="334351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2400">
                  <a:solidFill>
                    <a:srgbClr val="FF0000"/>
                  </a:solidFill>
                  <a:latin typeface="Times New Roman" panose="02020603050405020304" pitchFamily="18" charset="0"/>
                </a:rPr>
                <a:t>*</a:t>
              </a:r>
            </a:p>
          </p:txBody>
        </p:sp>
      </p:grpSp>
      <p:grpSp>
        <p:nvGrpSpPr>
          <p:cNvPr id="74755" name="Group 4">
            <a:extLst>
              <a:ext uri="{FF2B5EF4-FFF2-40B4-BE49-F238E27FC236}">
                <a16:creationId xmlns:a16="http://schemas.microsoft.com/office/drawing/2014/main" id="{925D8D41-380A-82EB-95D4-8913B0630786}"/>
              </a:ext>
            </a:extLst>
          </p:cNvPr>
          <p:cNvGrpSpPr>
            <a:grpSpLocks/>
          </p:cNvGrpSpPr>
          <p:nvPr/>
        </p:nvGrpSpPr>
        <p:grpSpPr bwMode="auto">
          <a:xfrm>
            <a:off x="8181802" y="3743325"/>
            <a:ext cx="2151063" cy="461963"/>
            <a:chOff x="5748567" y="3805238"/>
            <a:chExt cx="2152058" cy="461665"/>
          </a:xfrm>
        </p:grpSpPr>
        <p:sp>
          <p:nvSpPr>
            <p:cNvPr id="74779" name="TextBox 1">
              <a:extLst>
                <a:ext uri="{FF2B5EF4-FFF2-40B4-BE49-F238E27FC236}">
                  <a16:creationId xmlns:a16="http://schemas.microsoft.com/office/drawing/2014/main" id="{F41CF3A0-FB8A-B859-6CF8-57B97B52392E}"/>
                </a:ext>
              </a:extLst>
            </p:cNvPr>
            <p:cNvSpPr txBox="1">
              <a:spLocks noChangeArrowheads="1"/>
            </p:cNvSpPr>
            <p:nvPr/>
          </p:nvSpPr>
          <p:spPr bwMode="auto">
            <a:xfrm>
              <a:off x="7562071" y="380523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2400">
                  <a:solidFill>
                    <a:srgbClr val="FF0000"/>
                  </a:solidFill>
                  <a:latin typeface="Times New Roman" panose="02020603050405020304" pitchFamily="18" charset="0"/>
                </a:rPr>
                <a:t>*</a:t>
              </a:r>
            </a:p>
          </p:txBody>
        </p:sp>
        <p:sp>
          <p:nvSpPr>
            <p:cNvPr id="2" name="TextBox 3">
              <a:extLst>
                <a:ext uri="{FF2B5EF4-FFF2-40B4-BE49-F238E27FC236}">
                  <a16:creationId xmlns:a16="http://schemas.microsoft.com/office/drawing/2014/main" id="{4AFCB8B2-4ED7-3ADF-5CFF-E7A08A577856}"/>
                </a:ext>
              </a:extLst>
            </p:cNvPr>
            <p:cNvSpPr txBox="1">
              <a:spLocks noChangeArrowheads="1"/>
            </p:cNvSpPr>
            <p:nvPr/>
          </p:nvSpPr>
          <p:spPr bwMode="auto">
            <a:xfrm>
              <a:off x="5748567" y="3824276"/>
              <a:ext cx="2134587" cy="285566"/>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1250" b="1" dirty="0">
                  <a:solidFill>
                    <a:srgbClr val="FF0000"/>
                  </a:solidFill>
                  <a:latin typeface="Arial" panose="020B0604020202020204" pitchFamily="34" charset="0"/>
                  <a:cs typeface="Arial" panose="020B0604020202020204" pitchFamily="34" charset="0"/>
                </a:rPr>
                <a:t>Unfractionated Heparin</a:t>
              </a:r>
            </a:p>
          </p:txBody>
        </p:sp>
      </p:grpSp>
      <p:sp>
        <p:nvSpPr>
          <p:cNvPr id="74756" name="TextBox 1">
            <a:extLst>
              <a:ext uri="{FF2B5EF4-FFF2-40B4-BE49-F238E27FC236}">
                <a16:creationId xmlns:a16="http://schemas.microsoft.com/office/drawing/2014/main" id="{0831616B-5517-EB17-99F8-FC3795B9ACFB}"/>
              </a:ext>
            </a:extLst>
          </p:cNvPr>
          <p:cNvSpPr txBox="1">
            <a:spLocks noChangeArrowheads="1"/>
          </p:cNvSpPr>
          <p:nvPr/>
        </p:nvSpPr>
        <p:spPr bwMode="auto">
          <a:xfrm>
            <a:off x="6961015" y="4025900"/>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2400">
                <a:solidFill>
                  <a:srgbClr val="FF0000"/>
                </a:solidFill>
                <a:latin typeface="Times New Roman" panose="02020603050405020304" pitchFamily="18" charset="0"/>
              </a:rPr>
              <a:t>*</a:t>
            </a:r>
          </a:p>
        </p:txBody>
      </p:sp>
      <p:grpSp>
        <p:nvGrpSpPr>
          <p:cNvPr id="74757" name="Group 4">
            <a:extLst>
              <a:ext uri="{FF2B5EF4-FFF2-40B4-BE49-F238E27FC236}">
                <a16:creationId xmlns:a16="http://schemas.microsoft.com/office/drawing/2014/main" id="{22337234-E821-4AB3-CBDF-FACC6A86DFBC}"/>
              </a:ext>
            </a:extLst>
          </p:cNvPr>
          <p:cNvGrpSpPr>
            <a:grpSpLocks/>
          </p:cNvGrpSpPr>
          <p:nvPr/>
        </p:nvGrpSpPr>
        <p:grpSpPr bwMode="auto">
          <a:xfrm>
            <a:off x="2132951" y="1308100"/>
            <a:ext cx="8557101" cy="5464174"/>
            <a:chOff x="1011239" y="1624555"/>
            <a:chExt cx="7246071" cy="4602163"/>
          </a:xfrm>
        </p:grpSpPr>
        <p:grpSp>
          <p:nvGrpSpPr>
            <p:cNvPr id="74771" name="Group 2">
              <a:extLst>
                <a:ext uri="{FF2B5EF4-FFF2-40B4-BE49-F238E27FC236}">
                  <a16:creationId xmlns:a16="http://schemas.microsoft.com/office/drawing/2014/main" id="{9E4EBD54-715A-993F-7200-7C00C30A8E01}"/>
                </a:ext>
              </a:extLst>
            </p:cNvPr>
            <p:cNvGrpSpPr>
              <a:grpSpLocks/>
            </p:cNvGrpSpPr>
            <p:nvPr/>
          </p:nvGrpSpPr>
          <p:grpSpPr bwMode="auto">
            <a:xfrm>
              <a:off x="1011239" y="1624555"/>
              <a:ext cx="7246071" cy="4602163"/>
              <a:chOff x="1480639" y="2290712"/>
              <a:chExt cx="6650350" cy="3812619"/>
            </a:xfrm>
          </p:grpSpPr>
          <p:pic>
            <p:nvPicPr>
              <p:cNvPr id="74774" name="Picture 4">
                <a:extLst>
                  <a:ext uri="{FF2B5EF4-FFF2-40B4-BE49-F238E27FC236}">
                    <a16:creationId xmlns:a16="http://schemas.microsoft.com/office/drawing/2014/main" id="{FD18443C-FE96-78DF-B0A2-33309C8ECA15}"/>
                  </a:ext>
                </a:extLst>
              </p:cNvPr>
              <p:cNvPicPr>
                <a:picLocks noChangeAspect="1"/>
              </p:cNvPicPr>
              <p:nvPr/>
            </p:nvPicPr>
            <p:blipFill>
              <a:blip r:embed="rId3">
                <a:extLst>
                  <a:ext uri="{28A0092B-C50C-407E-A947-70E740481C1C}">
                    <a14:useLocalDpi xmlns:a14="http://schemas.microsoft.com/office/drawing/2010/main" val="0"/>
                  </a:ext>
                </a:extLst>
              </a:blip>
              <a:srcRect l="3159" t="15819" r="317"/>
              <a:stretch>
                <a:fillRect/>
              </a:stretch>
            </p:blipFill>
            <p:spPr bwMode="auto">
              <a:xfrm>
                <a:off x="1562100" y="2290712"/>
                <a:ext cx="6568889" cy="381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5" name="TextBox 1">
                <a:extLst>
                  <a:ext uri="{FF2B5EF4-FFF2-40B4-BE49-F238E27FC236}">
                    <a16:creationId xmlns:a16="http://schemas.microsoft.com/office/drawing/2014/main" id="{603F0D9E-C644-E253-98DB-DCBAF3352307}"/>
                  </a:ext>
                </a:extLst>
              </p:cNvPr>
              <p:cNvSpPr txBox="1">
                <a:spLocks noChangeArrowheads="1"/>
              </p:cNvSpPr>
              <p:nvPr/>
            </p:nvSpPr>
            <p:spPr bwMode="auto">
              <a:xfrm>
                <a:off x="1480639" y="4648200"/>
                <a:ext cx="736461" cy="4564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1200" b="1">
                    <a:solidFill>
                      <a:prstClr val="black"/>
                    </a:solidFill>
                    <a:latin typeface="Arial" panose="020B0604020202020204" pitchFamily="34" charset="0"/>
                    <a:cs typeface="Arial" panose="020B0604020202020204" pitchFamily="34" charset="0"/>
                  </a:rPr>
                  <a:t>Warfarin</a:t>
                </a:r>
              </a:p>
              <a:p>
                <a:pPr>
                  <a:lnSpc>
                    <a:spcPct val="100000"/>
                  </a:lnSpc>
                  <a:spcBef>
                    <a:spcPct val="0"/>
                  </a:spcBef>
                  <a:buNone/>
                  <a:defRPr/>
                </a:pPr>
                <a:endParaRPr lang="en-US" altLang="en-US" sz="1800">
                  <a:solidFill>
                    <a:prstClr val="black"/>
                  </a:solidFill>
                  <a:latin typeface="Arial" panose="020B0604020202020204" pitchFamily="34" charset="0"/>
                  <a:cs typeface="Arial" panose="020B0604020202020204" pitchFamily="34" charset="0"/>
                </a:endParaRPr>
              </a:p>
            </p:txBody>
          </p:sp>
          <p:sp>
            <p:nvSpPr>
              <p:cNvPr id="74776" name="TextBox 6">
                <a:extLst>
                  <a:ext uri="{FF2B5EF4-FFF2-40B4-BE49-F238E27FC236}">
                    <a16:creationId xmlns:a16="http://schemas.microsoft.com/office/drawing/2014/main" id="{D9F6ED38-59D4-5926-F0F8-1E34423A029A}"/>
                  </a:ext>
                </a:extLst>
              </p:cNvPr>
              <p:cNvSpPr txBox="1">
                <a:spLocks noChangeArrowheads="1"/>
              </p:cNvSpPr>
              <p:nvPr/>
            </p:nvSpPr>
            <p:spPr bwMode="auto">
              <a:xfrm>
                <a:off x="5698415" y="3267496"/>
                <a:ext cx="1497813" cy="2282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1200" b="1">
                    <a:solidFill>
                      <a:prstClr val="black"/>
                    </a:solidFill>
                    <a:latin typeface="Arial" panose="020B0604020202020204" pitchFamily="34" charset="0"/>
                    <a:cs typeface="Arial" panose="020B0604020202020204" pitchFamily="34" charset="0"/>
                  </a:rPr>
                  <a:t>Factor Xa Inhibitors</a:t>
                </a:r>
              </a:p>
            </p:txBody>
          </p:sp>
          <p:sp>
            <p:nvSpPr>
              <p:cNvPr id="74777" name="TextBox 7">
                <a:extLst>
                  <a:ext uri="{FF2B5EF4-FFF2-40B4-BE49-F238E27FC236}">
                    <a16:creationId xmlns:a16="http://schemas.microsoft.com/office/drawing/2014/main" id="{70B08096-286F-6D02-FBB4-DB6CEF5A0CD5}"/>
                  </a:ext>
                </a:extLst>
              </p:cNvPr>
              <p:cNvSpPr txBox="1">
                <a:spLocks noChangeArrowheads="1"/>
              </p:cNvSpPr>
              <p:nvPr/>
            </p:nvSpPr>
            <p:spPr bwMode="auto">
              <a:xfrm>
                <a:off x="5766689" y="5052693"/>
                <a:ext cx="1210960" cy="2282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1200" b="1">
                    <a:solidFill>
                      <a:prstClr val="black"/>
                    </a:solidFill>
                    <a:latin typeface="Arial" panose="020B0604020202020204" pitchFamily="34" charset="0"/>
                    <a:cs typeface="Arial" panose="020B0604020202020204" pitchFamily="34" charset="0"/>
                  </a:rPr>
                  <a:t>IIa Inhibitors     </a:t>
                </a:r>
              </a:p>
            </p:txBody>
          </p:sp>
          <p:sp>
            <p:nvSpPr>
              <p:cNvPr id="74778" name="TextBox 5">
                <a:extLst>
                  <a:ext uri="{FF2B5EF4-FFF2-40B4-BE49-F238E27FC236}">
                    <a16:creationId xmlns:a16="http://schemas.microsoft.com/office/drawing/2014/main" id="{EF956A81-FFE7-C627-ED02-5338FDD36A5A}"/>
                  </a:ext>
                </a:extLst>
              </p:cNvPr>
              <p:cNvSpPr txBox="1">
                <a:spLocks noChangeArrowheads="1"/>
              </p:cNvSpPr>
              <p:nvPr/>
            </p:nvSpPr>
            <p:spPr bwMode="auto">
              <a:xfrm>
                <a:off x="5978098" y="3995564"/>
                <a:ext cx="1072810" cy="5354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endParaRPr lang="en-US" altLang="en-US" sz="1200" b="1">
                  <a:solidFill>
                    <a:prstClr val="black"/>
                  </a:solidFill>
                  <a:latin typeface="Arial" panose="020B0604020202020204" pitchFamily="34" charset="0"/>
                  <a:cs typeface="Arial" panose="020B0604020202020204" pitchFamily="34" charset="0"/>
                </a:endParaRPr>
              </a:p>
              <a:p>
                <a:pPr>
                  <a:lnSpc>
                    <a:spcPct val="100000"/>
                  </a:lnSpc>
                  <a:spcBef>
                    <a:spcPct val="0"/>
                  </a:spcBef>
                  <a:buNone/>
                  <a:defRPr/>
                </a:pPr>
                <a:r>
                  <a:rPr lang="en-US" altLang="en-US" sz="1200" b="1">
                    <a:solidFill>
                      <a:prstClr val="black"/>
                    </a:solidFill>
                    <a:latin typeface="Arial" panose="020B0604020202020204" pitchFamily="34" charset="0"/>
                    <a:cs typeface="Arial" panose="020B0604020202020204" pitchFamily="34" charset="0"/>
                  </a:rPr>
                  <a:t>LMW Heparin</a:t>
                </a:r>
              </a:p>
              <a:p>
                <a:pPr>
                  <a:lnSpc>
                    <a:spcPct val="100000"/>
                  </a:lnSpc>
                  <a:spcBef>
                    <a:spcPct val="0"/>
                  </a:spcBef>
                  <a:buNone/>
                  <a:defRPr/>
                </a:pPr>
                <a:endParaRPr lang="en-US" altLang="en-US" sz="1200" b="1">
                  <a:solidFill>
                    <a:prstClr val="black"/>
                  </a:solidFill>
                  <a:latin typeface="Arial" panose="020B060402020202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77676354-FBE4-3281-70A8-533B9BCAEDFB}"/>
                </a:ext>
              </a:extLst>
            </p:cNvPr>
            <p:cNvSpPr/>
            <p:nvPr/>
          </p:nvSpPr>
          <p:spPr>
            <a:xfrm>
              <a:off x="5511263" y="2687079"/>
              <a:ext cx="2609538" cy="78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Arial" panose="020B0604020202020204" pitchFamily="34" charset="0"/>
              </a:endParaRPr>
            </a:p>
          </p:txBody>
        </p:sp>
        <p:sp>
          <p:nvSpPr>
            <p:cNvPr id="23" name="Rectangle 22">
              <a:extLst>
                <a:ext uri="{FF2B5EF4-FFF2-40B4-BE49-F238E27FC236}">
                  <a16:creationId xmlns:a16="http://schemas.microsoft.com/office/drawing/2014/main" id="{D191161D-E831-3692-790A-CDB279A02628}"/>
                </a:ext>
              </a:extLst>
            </p:cNvPr>
            <p:cNvSpPr/>
            <p:nvPr/>
          </p:nvSpPr>
          <p:spPr>
            <a:xfrm>
              <a:off x="5606502" y="4898958"/>
              <a:ext cx="2611126" cy="830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Arial" panose="020B0604020202020204" pitchFamily="34" charset="0"/>
              </a:endParaRPr>
            </a:p>
          </p:txBody>
        </p:sp>
      </p:grpSp>
      <p:sp>
        <p:nvSpPr>
          <p:cNvPr id="26" name="TextBox 25">
            <a:extLst>
              <a:ext uri="{FF2B5EF4-FFF2-40B4-BE49-F238E27FC236}">
                <a16:creationId xmlns:a16="http://schemas.microsoft.com/office/drawing/2014/main" id="{3A5BF735-762D-F383-814E-F4E68EFFCC91}"/>
              </a:ext>
            </a:extLst>
          </p:cNvPr>
          <p:cNvSpPr txBox="1"/>
          <p:nvPr/>
        </p:nvSpPr>
        <p:spPr>
          <a:xfrm>
            <a:off x="7894464" y="2352675"/>
            <a:ext cx="2900362" cy="468313"/>
          </a:xfrm>
          <a:prstGeom prst="rect">
            <a:avLst/>
          </a:prstGeom>
          <a:noFill/>
        </p:spPr>
        <p:txBody>
          <a:bodyPr wrap="none">
            <a:spAutoFit/>
          </a:bodyPr>
          <a:lstStyle/>
          <a:p>
            <a:pPr>
              <a:defRPr/>
            </a:pPr>
            <a:r>
              <a:rPr lang="en-US" sz="1250" b="1" dirty="0">
                <a:solidFill>
                  <a:prstClr val="black"/>
                </a:solidFill>
                <a:latin typeface="Arial" panose="020B0604020202020204" pitchFamily="34" charset="0"/>
                <a:cs typeface="Arial" panose="020B0604020202020204" pitchFamily="34" charset="0"/>
              </a:rPr>
              <a:t>Factor </a:t>
            </a:r>
            <a:r>
              <a:rPr lang="en-US" sz="1250" b="1" dirty="0" err="1">
                <a:solidFill>
                  <a:prstClr val="black"/>
                </a:solidFill>
                <a:latin typeface="Arial" panose="020B0604020202020204" pitchFamily="34" charset="0"/>
                <a:cs typeface="Arial" panose="020B0604020202020204" pitchFamily="34" charset="0"/>
              </a:rPr>
              <a:t>Xa</a:t>
            </a:r>
            <a:r>
              <a:rPr lang="en-US" sz="1250" b="1" dirty="0">
                <a:solidFill>
                  <a:prstClr val="black"/>
                </a:solidFill>
                <a:latin typeface="Arial" panose="020B0604020202020204" pitchFamily="34" charset="0"/>
                <a:cs typeface="Arial" panose="020B0604020202020204" pitchFamily="34" charset="0"/>
              </a:rPr>
              <a:t> Inhibitors</a:t>
            </a:r>
          </a:p>
          <a:p>
            <a:pPr>
              <a:defRPr/>
            </a:pPr>
            <a:r>
              <a:rPr lang="en-US" sz="1200" dirty="0">
                <a:solidFill>
                  <a:prstClr val="black"/>
                </a:solidFill>
                <a:latin typeface="Arial Narrow" panose="020B0606020202030204" pitchFamily="34" charset="0"/>
                <a:cs typeface="Arial" panose="020B0604020202020204" pitchFamily="34" charset="0"/>
              </a:rPr>
              <a:t>(</a:t>
            </a:r>
            <a:r>
              <a:rPr lang="en-US" sz="1200" dirty="0" err="1">
                <a:solidFill>
                  <a:prstClr val="black"/>
                </a:solidFill>
                <a:latin typeface="Arial Narrow" panose="020B0606020202030204" pitchFamily="34" charset="0"/>
                <a:cs typeface="Arial" panose="020B0604020202020204" pitchFamily="34" charset="0"/>
              </a:rPr>
              <a:t>Apixaban</a:t>
            </a:r>
            <a:r>
              <a:rPr lang="en-US" sz="1200" dirty="0">
                <a:solidFill>
                  <a:prstClr val="black"/>
                </a:solidFill>
                <a:latin typeface="Arial Narrow" panose="020B0606020202030204" pitchFamily="34" charset="0"/>
                <a:cs typeface="Arial" panose="020B0604020202020204" pitchFamily="34" charset="0"/>
              </a:rPr>
              <a:t>, </a:t>
            </a:r>
            <a:r>
              <a:rPr lang="en-US" sz="1200" dirty="0" err="1">
                <a:solidFill>
                  <a:prstClr val="black"/>
                </a:solidFill>
                <a:latin typeface="Arial Narrow" panose="020B0606020202030204" pitchFamily="34" charset="0"/>
                <a:cs typeface="Arial" panose="020B0604020202020204" pitchFamily="34" charset="0"/>
              </a:rPr>
              <a:t>Betrixaban</a:t>
            </a:r>
            <a:r>
              <a:rPr lang="en-US" sz="1200" dirty="0">
                <a:solidFill>
                  <a:prstClr val="black"/>
                </a:solidFill>
                <a:latin typeface="Arial Narrow" panose="020B0606020202030204" pitchFamily="34" charset="0"/>
                <a:cs typeface="Arial" panose="020B0604020202020204" pitchFamily="34" charset="0"/>
              </a:rPr>
              <a:t>, </a:t>
            </a:r>
            <a:r>
              <a:rPr lang="en-US" sz="1200" dirty="0" err="1">
                <a:solidFill>
                  <a:prstClr val="black"/>
                </a:solidFill>
                <a:latin typeface="Arial Narrow" panose="020B0606020202030204" pitchFamily="34" charset="0"/>
                <a:cs typeface="Arial" panose="020B0604020202020204" pitchFamily="34" charset="0"/>
              </a:rPr>
              <a:t>Edoxaban</a:t>
            </a:r>
            <a:r>
              <a:rPr lang="en-US" sz="1200" dirty="0">
                <a:solidFill>
                  <a:prstClr val="black"/>
                </a:solidFill>
                <a:latin typeface="Arial Narrow" panose="020B0606020202030204" pitchFamily="34" charset="0"/>
                <a:cs typeface="Arial" panose="020B0604020202020204" pitchFamily="34" charset="0"/>
              </a:rPr>
              <a:t>, Rivaroxaban</a:t>
            </a:r>
            <a:r>
              <a:rPr lang="en-US" sz="1200" b="1" dirty="0">
                <a:solidFill>
                  <a:prstClr val="black"/>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BED8CF94-E999-20F7-F70A-AF6D1ED78592}"/>
              </a:ext>
            </a:extLst>
          </p:cNvPr>
          <p:cNvSpPr txBox="1"/>
          <p:nvPr/>
        </p:nvSpPr>
        <p:spPr>
          <a:xfrm>
            <a:off x="7989714" y="4633912"/>
            <a:ext cx="1700212" cy="476250"/>
          </a:xfrm>
          <a:prstGeom prst="rect">
            <a:avLst/>
          </a:prstGeom>
          <a:noFill/>
        </p:spPr>
        <p:txBody>
          <a:bodyPr wrap="none">
            <a:spAutoFit/>
          </a:bodyPr>
          <a:lstStyle/>
          <a:p>
            <a:pPr>
              <a:defRPr/>
            </a:pPr>
            <a:r>
              <a:rPr lang="en-US" sz="1250" b="1" dirty="0">
                <a:solidFill>
                  <a:prstClr val="black"/>
                </a:solidFill>
                <a:latin typeface="Arial" panose="020B0604020202020204" pitchFamily="34" charset="0"/>
                <a:cs typeface="Arial" panose="020B0604020202020204" pitchFamily="34" charset="0"/>
              </a:rPr>
              <a:t>Factor </a:t>
            </a:r>
            <a:r>
              <a:rPr lang="en-US" sz="1250" b="1" dirty="0" err="1">
                <a:solidFill>
                  <a:prstClr val="black"/>
                </a:solidFill>
                <a:latin typeface="Arial" panose="020B0604020202020204" pitchFamily="34" charset="0"/>
                <a:cs typeface="Arial" panose="020B0604020202020204" pitchFamily="34" charset="0"/>
              </a:rPr>
              <a:t>IIa</a:t>
            </a:r>
            <a:r>
              <a:rPr lang="en-US" sz="1250" b="1" dirty="0">
                <a:solidFill>
                  <a:prstClr val="black"/>
                </a:solidFill>
                <a:latin typeface="Arial" panose="020B0604020202020204" pitchFamily="34" charset="0"/>
                <a:cs typeface="Arial" panose="020B0604020202020204" pitchFamily="34" charset="0"/>
              </a:rPr>
              <a:t> Inhibitors</a:t>
            </a:r>
          </a:p>
          <a:p>
            <a:pPr>
              <a:defRPr/>
            </a:pPr>
            <a:r>
              <a:rPr lang="en-US" sz="1250" dirty="0">
                <a:solidFill>
                  <a:prstClr val="black"/>
                </a:solidFill>
                <a:latin typeface="Arial Narrow" panose="020B0606020202030204" pitchFamily="34" charset="0"/>
                <a:cs typeface="Arial" panose="020B0604020202020204" pitchFamily="34" charset="0"/>
              </a:rPr>
              <a:t>(</a:t>
            </a:r>
            <a:r>
              <a:rPr lang="en-US" sz="1250" dirty="0" err="1">
                <a:solidFill>
                  <a:prstClr val="black"/>
                </a:solidFill>
                <a:latin typeface="Arial Narrow" panose="020B0606020202030204" pitchFamily="34" charset="0"/>
                <a:cs typeface="Arial" panose="020B0604020202020204" pitchFamily="34" charset="0"/>
              </a:rPr>
              <a:t>Argatroban</a:t>
            </a:r>
            <a:r>
              <a:rPr lang="en-US" sz="1250" dirty="0">
                <a:solidFill>
                  <a:prstClr val="black"/>
                </a:solidFill>
                <a:latin typeface="Arial Narrow" panose="020B0606020202030204" pitchFamily="34" charset="0"/>
                <a:cs typeface="Arial" panose="020B0604020202020204" pitchFamily="34" charset="0"/>
              </a:rPr>
              <a:t>, Dabigatran</a:t>
            </a:r>
            <a:r>
              <a:rPr lang="en-US" sz="1250" b="1" dirty="0">
                <a:solidFill>
                  <a:prstClr val="black"/>
                </a:solidFill>
                <a:latin typeface="Arial" panose="020B0604020202020204" pitchFamily="34" charset="0"/>
                <a:cs typeface="Arial" panose="020B0604020202020204" pitchFamily="34" charset="0"/>
              </a:rPr>
              <a:t>)</a:t>
            </a:r>
          </a:p>
        </p:txBody>
      </p:sp>
      <p:grpSp>
        <p:nvGrpSpPr>
          <p:cNvPr id="10" name="Group 9">
            <a:extLst>
              <a:ext uri="{FF2B5EF4-FFF2-40B4-BE49-F238E27FC236}">
                <a16:creationId xmlns:a16="http://schemas.microsoft.com/office/drawing/2014/main" id="{C600CCE3-6406-A1E3-2C52-BEECC95474C9}"/>
              </a:ext>
            </a:extLst>
          </p:cNvPr>
          <p:cNvGrpSpPr>
            <a:grpSpLocks/>
          </p:cNvGrpSpPr>
          <p:nvPr/>
        </p:nvGrpSpPr>
        <p:grpSpPr bwMode="auto">
          <a:xfrm>
            <a:off x="4762240" y="2607467"/>
            <a:ext cx="5311091" cy="2502695"/>
            <a:chOff x="2995277" y="2542008"/>
            <a:chExt cx="5043092" cy="2272374"/>
          </a:xfrm>
        </p:grpSpPr>
        <p:grpSp>
          <p:nvGrpSpPr>
            <p:cNvPr id="74764" name="Group 7">
              <a:extLst>
                <a:ext uri="{FF2B5EF4-FFF2-40B4-BE49-F238E27FC236}">
                  <a16:creationId xmlns:a16="http://schemas.microsoft.com/office/drawing/2014/main" id="{A7867042-4B4D-3ECA-7801-C67A21BCB7BF}"/>
                </a:ext>
              </a:extLst>
            </p:cNvPr>
            <p:cNvGrpSpPr>
              <a:grpSpLocks/>
            </p:cNvGrpSpPr>
            <p:nvPr/>
          </p:nvGrpSpPr>
          <p:grpSpPr bwMode="auto">
            <a:xfrm>
              <a:off x="2995277" y="2542008"/>
              <a:ext cx="4952909" cy="2272374"/>
              <a:chOff x="2995277" y="2542008"/>
              <a:chExt cx="4952909" cy="2272374"/>
            </a:xfrm>
          </p:grpSpPr>
          <p:sp>
            <p:nvSpPr>
              <p:cNvPr id="74766" name="TextBox 5">
                <a:extLst>
                  <a:ext uri="{FF2B5EF4-FFF2-40B4-BE49-F238E27FC236}">
                    <a16:creationId xmlns:a16="http://schemas.microsoft.com/office/drawing/2014/main" id="{E5AF73AA-91EC-2109-5DE2-B3BA0FA07508}"/>
                  </a:ext>
                </a:extLst>
              </p:cNvPr>
              <p:cNvSpPr txBox="1">
                <a:spLocks noChangeArrowheads="1"/>
              </p:cNvSpPr>
              <p:nvPr/>
            </p:nvSpPr>
            <p:spPr bwMode="auto">
              <a:xfrm>
                <a:off x="6019453" y="3925288"/>
                <a:ext cx="1928733"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sz="1200" b="1" dirty="0">
                    <a:solidFill>
                      <a:srgbClr val="FF0000"/>
                    </a:solidFill>
                    <a:latin typeface="Arial" panose="020B0604020202020204" pitchFamily="34" charset="0"/>
                    <a:cs typeface="Arial" panose="020B0604020202020204" pitchFamily="34" charset="0"/>
                  </a:rPr>
                  <a:t>Unfractionated Heparin </a:t>
                </a:r>
              </a:p>
            </p:txBody>
          </p:sp>
          <p:sp>
            <p:nvSpPr>
              <p:cNvPr id="74767" name="TextBox 29">
                <a:extLst>
                  <a:ext uri="{FF2B5EF4-FFF2-40B4-BE49-F238E27FC236}">
                    <a16:creationId xmlns:a16="http://schemas.microsoft.com/office/drawing/2014/main" id="{C9E937B4-23B1-541D-08B9-059BAE685872}"/>
                  </a:ext>
                </a:extLst>
              </p:cNvPr>
              <p:cNvSpPr txBox="1">
                <a:spLocks noChangeArrowheads="1"/>
              </p:cNvSpPr>
              <p:nvPr/>
            </p:nvSpPr>
            <p:spPr bwMode="auto">
              <a:xfrm>
                <a:off x="4286340" y="4291162"/>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dirty="0">
                    <a:solidFill>
                      <a:srgbClr val="FF0000"/>
                    </a:solidFill>
                    <a:latin typeface="Times New Roman" panose="02020603050405020304" pitchFamily="18" charset="0"/>
                  </a:rPr>
                  <a:t>*</a:t>
                </a:r>
              </a:p>
            </p:txBody>
          </p:sp>
          <p:sp>
            <p:nvSpPr>
              <p:cNvPr id="74768" name="TextBox 30">
                <a:extLst>
                  <a:ext uri="{FF2B5EF4-FFF2-40B4-BE49-F238E27FC236}">
                    <a16:creationId xmlns:a16="http://schemas.microsoft.com/office/drawing/2014/main" id="{B99AAF80-B0E8-52DA-85CB-D01CE3D791A1}"/>
                  </a:ext>
                </a:extLst>
              </p:cNvPr>
              <p:cNvSpPr txBox="1">
                <a:spLocks noChangeArrowheads="1"/>
              </p:cNvSpPr>
              <p:nvPr/>
            </p:nvSpPr>
            <p:spPr bwMode="auto">
              <a:xfrm>
                <a:off x="3621817" y="3537400"/>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a:solidFill>
                      <a:srgbClr val="FF0000"/>
                    </a:solidFill>
                    <a:latin typeface="Times New Roman" panose="02020603050405020304" pitchFamily="18" charset="0"/>
                  </a:rPr>
                  <a:t>*</a:t>
                </a:r>
              </a:p>
            </p:txBody>
          </p:sp>
          <p:sp>
            <p:nvSpPr>
              <p:cNvPr id="74769" name="TextBox 31">
                <a:extLst>
                  <a:ext uri="{FF2B5EF4-FFF2-40B4-BE49-F238E27FC236}">
                    <a16:creationId xmlns:a16="http://schemas.microsoft.com/office/drawing/2014/main" id="{9B35D6CC-295C-1E78-BC74-12B6D664261E}"/>
                  </a:ext>
                </a:extLst>
              </p:cNvPr>
              <p:cNvSpPr txBox="1">
                <a:spLocks noChangeArrowheads="1"/>
              </p:cNvSpPr>
              <p:nvPr/>
            </p:nvSpPr>
            <p:spPr bwMode="auto">
              <a:xfrm>
                <a:off x="3368776" y="3107234"/>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a:solidFill>
                      <a:srgbClr val="FF0000"/>
                    </a:solidFill>
                    <a:latin typeface="Times New Roman" panose="02020603050405020304" pitchFamily="18" charset="0"/>
                  </a:rPr>
                  <a:t>*</a:t>
                </a:r>
              </a:p>
            </p:txBody>
          </p:sp>
          <p:sp>
            <p:nvSpPr>
              <p:cNvPr id="74770" name="TextBox 32">
                <a:extLst>
                  <a:ext uri="{FF2B5EF4-FFF2-40B4-BE49-F238E27FC236}">
                    <a16:creationId xmlns:a16="http://schemas.microsoft.com/office/drawing/2014/main" id="{D918D361-78EC-E9F3-27CB-2A37E1CE7843}"/>
                  </a:ext>
                </a:extLst>
              </p:cNvPr>
              <p:cNvSpPr txBox="1">
                <a:spLocks noChangeArrowheads="1"/>
              </p:cNvSpPr>
              <p:nvPr/>
            </p:nvSpPr>
            <p:spPr bwMode="auto">
              <a:xfrm>
                <a:off x="2995277" y="2542008"/>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dirty="0">
                    <a:solidFill>
                      <a:srgbClr val="FF0000"/>
                    </a:solidFill>
                    <a:latin typeface="Times New Roman" panose="02020603050405020304" pitchFamily="18" charset="0"/>
                  </a:rPr>
                  <a:t>*</a:t>
                </a:r>
              </a:p>
            </p:txBody>
          </p:sp>
        </p:grpSp>
        <p:sp>
          <p:nvSpPr>
            <p:cNvPr id="74765" name="TextBox 6">
              <a:extLst>
                <a:ext uri="{FF2B5EF4-FFF2-40B4-BE49-F238E27FC236}">
                  <a16:creationId xmlns:a16="http://schemas.microsoft.com/office/drawing/2014/main" id="{B9C0586E-8C38-5602-D861-DB18696DC247}"/>
                </a:ext>
              </a:extLst>
            </p:cNvPr>
            <p:cNvSpPr txBox="1">
              <a:spLocks noChangeArrowheads="1"/>
            </p:cNvSpPr>
            <p:nvPr/>
          </p:nvSpPr>
          <p:spPr bwMode="auto">
            <a:xfrm>
              <a:off x="7674167" y="3858741"/>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defRPr/>
              </a:pPr>
              <a:r>
                <a:rPr lang="en-US" altLang="en-US" dirty="0">
                  <a:solidFill>
                    <a:srgbClr val="FF0000"/>
                  </a:solidFill>
                  <a:latin typeface="Times New Roman" panose="02020603050405020304" pitchFamily="18" charset="0"/>
                </a:rPr>
                <a:t>*</a:t>
              </a:r>
            </a:p>
          </p:txBody>
        </p:sp>
      </p:grpSp>
      <p:sp>
        <p:nvSpPr>
          <p:cNvPr id="74762" name="Title 1">
            <a:extLst>
              <a:ext uri="{FF2B5EF4-FFF2-40B4-BE49-F238E27FC236}">
                <a16:creationId xmlns:a16="http://schemas.microsoft.com/office/drawing/2014/main" id="{A29F9690-E2CD-E246-AA9C-8557E54111B5}"/>
              </a:ext>
            </a:extLst>
          </p:cNvPr>
          <p:cNvSpPr>
            <a:spLocks noGrp="1"/>
          </p:cNvSpPr>
          <p:nvPr>
            <p:ph type="title"/>
          </p:nvPr>
        </p:nvSpPr>
        <p:spPr>
          <a:xfrm>
            <a:off x="2251075" y="-17463"/>
            <a:ext cx="7886700" cy="1325563"/>
          </a:xfrm>
        </p:spPr>
        <p:txBody>
          <a:bodyPr>
            <a:normAutofit/>
          </a:bodyPr>
          <a:lstStyle/>
          <a:p>
            <a:pPr algn="ctr" eaLnBrk="1" hangingPunct="1"/>
            <a:r>
              <a:rPr lang="en-US" altLang="en-US" dirty="0">
                <a:latin typeface="Arial" panose="020B0604020202020204" pitchFamily="34" charset="0"/>
                <a:ea typeface="Verdana" panose="020B0604030504040204" pitchFamily="34" charset="0"/>
                <a:cs typeface="Arial" panose="020B0604020202020204" pitchFamily="34" charset="0"/>
              </a:rPr>
              <a:t>Clinical Anticoagulants</a:t>
            </a:r>
          </a:p>
        </p:txBody>
      </p:sp>
      <p:sp>
        <p:nvSpPr>
          <p:cNvPr id="3" name="Oval 2">
            <a:extLst>
              <a:ext uri="{FF2B5EF4-FFF2-40B4-BE49-F238E27FC236}">
                <a16:creationId xmlns:a16="http://schemas.microsoft.com/office/drawing/2014/main" id="{EDAF612A-3E2E-2A36-FB48-413BAC251807}"/>
              </a:ext>
            </a:extLst>
          </p:cNvPr>
          <p:cNvSpPr/>
          <p:nvPr/>
        </p:nvSpPr>
        <p:spPr>
          <a:xfrm>
            <a:off x="1692021" y="4613644"/>
            <a:ext cx="1497012" cy="635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Arial" panose="020B0604020202020204" pitchFamily="34" charset="0"/>
            </a:endParaRPr>
          </a:p>
        </p:txBody>
      </p:sp>
    </p:spTree>
    <p:extLst>
      <p:ext uri="{BB962C8B-B14F-4D97-AF65-F5344CB8AC3E}">
        <p14:creationId xmlns:p14="http://schemas.microsoft.com/office/powerpoint/2010/main" val="2672010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5">
            <a:extLst>
              <a:ext uri="{FF2B5EF4-FFF2-40B4-BE49-F238E27FC236}">
                <a16:creationId xmlns:a16="http://schemas.microsoft.com/office/drawing/2014/main" id="{64236E77-A058-6BC8-3ABA-F54421B8E8C8}"/>
              </a:ext>
            </a:extLst>
          </p:cNvPr>
          <p:cNvSpPr>
            <a:spLocks noGrp="1" noChangeArrowheads="1"/>
          </p:cNvSpPr>
          <p:nvPr>
            <p:ph type="title"/>
          </p:nvPr>
        </p:nvSpPr>
        <p:spPr>
          <a:xfrm>
            <a:off x="1384300" y="334963"/>
            <a:ext cx="9150350"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Selected Activities of </a:t>
            </a:r>
            <a:r>
              <a:rPr lang="en-US" altLang="en-US" sz="4400" dirty="0">
                <a:solidFill>
                  <a:schemeClr val="tx1"/>
                </a:solidFill>
                <a:effectLst/>
                <a:latin typeface="Arial" panose="020B0604020202020204" pitchFamily="34" charset="0"/>
                <a:ea typeface="Verdana" panose="020B0604030504040204" pitchFamily="34" charset="0"/>
                <a:cs typeface="Arial" panose="020B0604020202020204" pitchFamily="34" charset="0"/>
              </a:rPr>
              <a:t>Activated</a:t>
            </a: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 ECs that Promote Thrombus Formation</a:t>
            </a:r>
          </a:p>
        </p:txBody>
      </p:sp>
      <p:sp>
        <p:nvSpPr>
          <p:cNvPr id="26627" name="Rectangle 3">
            <a:extLst>
              <a:ext uri="{FF2B5EF4-FFF2-40B4-BE49-F238E27FC236}">
                <a16:creationId xmlns:a16="http://schemas.microsoft.com/office/drawing/2014/main" id="{733AD9BE-5413-9F1E-2B9F-FB7126587B5E}"/>
              </a:ext>
            </a:extLst>
          </p:cNvPr>
          <p:cNvSpPr>
            <a:spLocks noGrp="1" noChangeArrowheads="1"/>
          </p:cNvSpPr>
          <p:nvPr>
            <p:ph sz="half" idx="1"/>
          </p:nvPr>
        </p:nvSpPr>
        <p:spPr>
          <a:xfrm>
            <a:off x="1453415" y="1927226"/>
            <a:ext cx="4158398" cy="4132263"/>
          </a:xfrm>
        </p:spPr>
        <p:txBody>
          <a:bodyPr/>
          <a:lstStyle/>
          <a:p>
            <a:pPr marL="0" indent="0">
              <a:buNone/>
              <a:defRPr/>
            </a:pPr>
            <a:r>
              <a:rPr lang="en-US" sz="2400" b="1" dirty="0">
                <a:solidFill>
                  <a:schemeClr val="tx1"/>
                </a:solidFill>
                <a:effectLst/>
                <a:ea typeface="Verdana" panose="020B0604030504040204" pitchFamily="34" charset="0"/>
              </a:rPr>
              <a:t>Effects on Platelets</a:t>
            </a:r>
          </a:p>
          <a:p>
            <a:pPr marL="231775" indent="-231775">
              <a:lnSpc>
                <a:spcPct val="100000"/>
              </a:lnSpc>
              <a:spcBef>
                <a:spcPts val="0"/>
              </a:spcBef>
              <a:spcAft>
                <a:spcPts val="600"/>
              </a:spcAft>
              <a:defRPr/>
            </a:pPr>
            <a:r>
              <a:rPr lang="en-US" sz="2400" dirty="0">
                <a:solidFill>
                  <a:schemeClr val="tx1"/>
                </a:solidFill>
                <a:effectLst/>
                <a:ea typeface="Verdana" panose="020B0604030504040204" pitchFamily="34" charset="0"/>
              </a:rPr>
              <a:t>Secretion of very large vWF multimers that can be activated under conditions of abnormal flow and permit platelet binding</a:t>
            </a:r>
          </a:p>
          <a:p>
            <a:pPr>
              <a:buFontTx/>
              <a:buChar char=" "/>
              <a:defRPr/>
            </a:pPr>
            <a:endParaRPr lang="en-US" sz="1600" dirty="0">
              <a:solidFill>
                <a:schemeClr val="tx1"/>
              </a:solidFill>
              <a:effectLst/>
              <a:latin typeface="Arial" panose="020B0604020202020204" pitchFamily="34" charset="0"/>
              <a:ea typeface="Verdana" panose="020B0604030504040204" pitchFamily="34" charset="0"/>
            </a:endParaRPr>
          </a:p>
        </p:txBody>
      </p:sp>
      <p:sp>
        <p:nvSpPr>
          <p:cNvPr id="4" name="Content Placeholder 3">
            <a:extLst>
              <a:ext uri="{FF2B5EF4-FFF2-40B4-BE49-F238E27FC236}">
                <a16:creationId xmlns:a16="http://schemas.microsoft.com/office/drawing/2014/main" id="{5D02A2D0-5397-A221-A619-1E95FCB3B8E8}"/>
              </a:ext>
            </a:extLst>
          </p:cNvPr>
          <p:cNvSpPr>
            <a:spLocks noGrp="1"/>
          </p:cNvSpPr>
          <p:nvPr>
            <p:ph sz="half" idx="2"/>
          </p:nvPr>
        </p:nvSpPr>
        <p:spPr>
          <a:xfrm>
            <a:off x="6027739" y="1927226"/>
            <a:ext cx="4819933" cy="4132263"/>
          </a:xfrm>
        </p:spPr>
        <p:txBody>
          <a:bodyPr/>
          <a:lstStyle/>
          <a:p>
            <a:pPr>
              <a:buFont typeface="Symbol" panose="05050102010706020507" pitchFamily="18" charset="2"/>
              <a:buNone/>
              <a:defRPr/>
            </a:pPr>
            <a:r>
              <a:rPr lang="en-US" sz="2400" b="1" dirty="0">
                <a:solidFill>
                  <a:schemeClr val="tx1"/>
                </a:solidFill>
                <a:effectLst/>
                <a:ea typeface="Verdana" panose="020B0604030504040204" pitchFamily="34" charset="0"/>
              </a:rPr>
              <a:t>Procoagulant Effects</a:t>
            </a:r>
          </a:p>
          <a:p>
            <a:pPr marL="228600" indent="-228600">
              <a:lnSpc>
                <a:spcPct val="100000"/>
              </a:lnSpc>
              <a:spcBef>
                <a:spcPts val="0"/>
              </a:spcBef>
              <a:spcAft>
                <a:spcPts val="600"/>
              </a:spcAft>
              <a:defRPr/>
            </a:pPr>
            <a:r>
              <a:rPr lang="en-US" sz="2400" dirty="0">
                <a:solidFill>
                  <a:schemeClr val="tx1"/>
                </a:solidFill>
                <a:effectLst/>
                <a:ea typeface="Verdana" panose="020B0604030504040204" pitchFamily="34" charset="0"/>
              </a:rPr>
              <a:t>Expression of tissue factor (TF)</a:t>
            </a:r>
          </a:p>
          <a:p>
            <a:pPr marL="228600" indent="-228600">
              <a:lnSpc>
                <a:spcPct val="100000"/>
              </a:lnSpc>
              <a:spcBef>
                <a:spcPts val="0"/>
              </a:spcBef>
              <a:spcAft>
                <a:spcPts val="600"/>
              </a:spcAft>
              <a:defRPr/>
            </a:pPr>
            <a:r>
              <a:rPr lang="en-US" sz="2400" dirty="0">
                <a:solidFill>
                  <a:schemeClr val="tx1"/>
                </a:solidFill>
                <a:effectLst/>
                <a:ea typeface="Verdana" panose="020B0604030504040204" pitchFamily="34" charset="0"/>
              </a:rPr>
              <a:t>Downregulation of endogenous anticoagulants, e.g., decreased thrombomodulin with decreased activation of Protein C</a:t>
            </a:r>
          </a:p>
          <a:p>
            <a:pPr marL="228600" indent="-228600">
              <a:lnSpc>
                <a:spcPct val="100000"/>
              </a:lnSpc>
              <a:spcBef>
                <a:spcPts val="0"/>
              </a:spcBef>
              <a:spcAft>
                <a:spcPts val="600"/>
              </a:spcAft>
              <a:defRPr/>
            </a:pPr>
            <a:r>
              <a:rPr lang="en-US" sz="2400" dirty="0">
                <a:solidFill>
                  <a:schemeClr val="tx1"/>
                </a:solidFill>
                <a:effectLst/>
                <a:ea typeface="Verdana" panose="020B0604030504040204" pitchFamily="34" charset="0"/>
              </a:rPr>
              <a:t>Secretion of plasminogen activator inhibitors (PAIs) that inhibit fibrinolysis</a:t>
            </a:r>
          </a:p>
          <a:p>
            <a:pPr marL="0" indent="0">
              <a:lnSpc>
                <a:spcPct val="100000"/>
              </a:lnSpc>
              <a:spcBef>
                <a:spcPts val="0"/>
              </a:spcBef>
              <a:spcAft>
                <a:spcPts val="600"/>
              </a:spcAft>
              <a:buNone/>
              <a:defRPr/>
            </a:pPr>
            <a:endParaRPr lang="en-US" sz="2400" dirty="0">
              <a:solidFill>
                <a:schemeClr val="tx1"/>
              </a:solidFill>
              <a:effectLst/>
              <a:ea typeface="Verdana" panose="020B0604030504040204" pitchFamily="34" charset="0"/>
            </a:endParaRPr>
          </a:p>
          <a:p>
            <a:pPr>
              <a:buFont typeface="Symbol" panose="05050102010706020507" pitchFamily="18" charset="2"/>
              <a:buNone/>
              <a:defRPr/>
            </a:pPr>
            <a:endParaRPr lang="en-US" sz="2400" dirty="0">
              <a:solidFill>
                <a:schemeClr val="tx1"/>
              </a:solidFill>
              <a:effectLst/>
              <a:latin typeface="Arial" panose="020B0604020202020204" pitchFamily="34" charset="0"/>
              <a:ea typeface="Verdana" panose="020B060403050404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768FB64-6EB4-42AD-9FD6-30F11887034D}"/>
              </a:ext>
            </a:extLst>
          </p:cNvPr>
          <p:cNvSpPr>
            <a:spLocks noGrp="1" noChangeArrowheads="1"/>
          </p:cNvSpPr>
          <p:nvPr>
            <p:ph type="title"/>
          </p:nvPr>
        </p:nvSpPr>
        <p:spPr>
          <a:xfrm>
            <a:off x="2514601" y="1"/>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Abnormal Blood Flow</a:t>
            </a:r>
          </a:p>
        </p:txBody>
      </p:sp>
      <p:sp>
        <p:nvSpPr>
          <p:cNvPr id="33795" name="Text Box 3">
            <a:extLst>
              <a:ext uri="{FF2B5EF4-FFF2-40B4-BE49-F238E27FC236}">
                <a16:creationId xmlns:a16="http://schemas.microsoft.com/office/drawing/2014/main" id="{6C467915-0920-5860-B1EF-76E34F69A157}"/>
              </a:ext>
            </a:extLst>
          </p:cNvPr>
          <p:cNvSpPr txBox="1">
            <a:spLocks noChangeArrowheads="1"/>
          </p:cNvSpPr>
          <p:nvPr/>
        </p:nvSpPr>
        <p:spPr bwMode="auto">
          <a:xfrm>
            <a:off x="2735263" y="1295400"/>
            <a:ext cx="7239000" cy="2355850"/>
          </a:xfrm>
          <a:prstGeom prst="rect">
            <a:avLst/>
          </a:prstGeom>
          <a:noFill/>
          <a:ln>
            <a:noFill/>
          </a:ln>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685800" indent="-22860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125000"/>
              </a:lnSpc>
              <a:defRPr/>
            </a:pPr>
            <a:r>
              <a:rPr lang="en-US" altLang="en-US" sz="2800" b="1" dirty="0">
                <a:latin typeface="+mn-lt"/>
                <a:ea typeface="Verdana" panose="020B0604030504040204" pitchFamily="34" charset="0"/>
              </a:rPr>
              <a:t>Turbulence </a:t>
            </a:r>
          </a:p>
          <a:p>
            <a:pPr marL="687388" lvl="1" indent="-225425">
              <a:buFont typeface="Arial" panose="020B0604020202020204" pitchFamily="34" charset="0"/>
              <a:buChar char="•"/>
              <a:defRPr/>
            </a:pPr>
            <a:r>
              <a:rPr lang="en-US" altLang="en-US" sz="2800" dirty="0">
                <a:latin typeface="+mn-lt"/>
                <a:ea typeface="Verdana" panose="020B0604030504040204" pitchFamily="34" charset="0"/>
              </a:rPr>
              <a:t>Mechanical stress or damage with endothelial activation</a:t>
            </a:r>
          </a:p>
          <a:p>
            <a:pPr marL="687388" lvl="1" indent="-225425">
              <a:buFont typeface="Arial" panose="020B0604020202020204" pitchFamily="34" charset="0"/>
              <a:buChar char="•"/>
              <a:defRPr/>
            </a:pPr>
            <a:r>
              <a:rPr lang="en-US" altLang="en-US" sz="2800" dirty="0">
                <a:latin typeface="+mn-lt"/>
                <a:ea typeface="Verdana" panose="020B0604030504040204" pitchFamily="34" charset="0"/>
              </a:rPr>
              <a:t>Disruption of laminar flow allows platelets to contact ECs</a:t>
            </a:r>
          </a:p>
        </p:txBody>
      </p:sp>
      <p:sp>
        <p:nvSpPr>
          <p:cNvPr id="4" name="Text Box 3">
            <a:extLst>
              <a:ext uri="{FF2B5EF4-FFF2-40B4-BE49-F238E27FC236}">
                <a16:creationId xmlns:a16="http://schemas.microsoft.com/office/drawing/2014/main" id="{ACD7A6BB-B969-84E0-524D-BB5975A79AE8}"/>
              </a:ext>
            </a:extLst>
          </p:cNvPr>
          <p:cNvSpPr txBox="1">
            <a:spLocks noChangeArrowheads="1"/>
          </p:cNvSpPr>
          <p:nvPr/>
        </p:nvSpPr>
        <p:spPr bwMode="auto">
          <a:xfrm>
            <a:off x="2735263" y="3651251"/>
            <a:ext cx="7239000" cy="1922463"/>
          </a:xfrm>
          <a:prstGeom prst="rect">
            <a:avLst/>
          </a:prstGeom>
          <a:noFill/>
          <a:ln>
            <a:noFill/>
          </a:ln>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685800" indent="-22860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125000"/>
              </a:lnSpc>
              <a:defRPr/>
            </a:pPr>
            <a:r>
              <a:rPr lang="en-US" altLang="en-US" sz="2800" b="1" dirty="0">
                <a:latin typeface="+mn-lt"/>
                <a:ea typeface="Verdana" panose="020B0604030504040204" pitchFamily="34" charset="0"/>
              </a:rPr>
              <a:t>Stasis (decreased blood flow)</a:t>
            </a:r>
          </a:p>
          <a:p>
            <a:pPr lvl="1">
              <a:buFont typeface="Arial" panose="020B0604020202020204" pitchFamily="34" charset="0"/>
              <a:buChar char="•"/>
              <a:defRPr/>
            </a:pPr>
            <a:r>
              <a:rPr lang="en-US" altLang="en-US" sz="2800" dirty="0">
                <a:latin typeface="+mn-lt"/>
                <a:ea typeface="Verdana" panose="020B0604030504040204" pitchFamily="34" charset="0"/>
              </a:rPr>
              <a:t>Reduces dilution of activated clotting factors</a:t>
            </a:r>
          </a:p>
          <a:p>
            <a:pPr lvl="1">
              <a:buFont typeface="Arial" panose="020B0604020202020204" pitchFamily="34" charset="0"/>
              <a:buChar char="•"/>
              <a:defRPr/>
            </a:pPr>
            <a:r>
              <a:rPr lang="en-US" altLang="en-US" sz="2800" dirty="0">
                <a:latin typeface="+mn-lt"/>
                <a:ea typeface="Verdana" panose="020B0604030504040204" pitchFamily="34" charset="0"/>
              </a:rPr>
              <a:t>Reduces influx of circulating inhibitors</a:t>
            </a:r>
          </a:p>
        </p:txBody>
      </p:sp>
    </p:spTree>
  </p:cSld>
  <p:clrMapOvr>
    <a:overrideClrMapping bg1="lt1" tx1="dk1" bg2="lt2" tx2="dk2" accent1="accent1" accent2="accent2" accent3="accent3" accent4="accent4" accent5="accent5" accent6="accent6" hlink="hlink" folHlink="folHlink"/>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7177F52-0EC2-6461-811D-39C8EB7B0176}"/>
              </a:ext>
            </a:extLst>
          </p:cNvPr>
          <p:cNvSpPr>
            <a:spLocks noGrp="1" noChangeArrowheads="1"/>
          </p:cNvSpPr>
          <p:nvPr>
            <p:ph type="title"/>
          </p:nvPr>
        </p:nvSpPr>
        <p:spPr>
          <a:xfrm>
            <a:off x="2508251" y="1"/>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Hypercoagulability*</a:t>
            </a:r>
          </a:p>
        </p:txBody>
      </p:sp>
      <p:sp>
        <p:nvSpPr>
          <p:cNvPr id="40963" name="Text Box 3">
            <a:extLst>
              <a:ext uri="{FF2B5EF4-FFF2-40B4-BE49-F238E27FC236}">
                <a16:creationId xmlns:a16="http://schemas.microsoft.com/office/drawing/2014/main" id="{1538AEB4-CC3A-B4B3-D037-F0D41FBC2A53}"/>
              </a:ext>
            </a:extLst>
          </p:cNvPr>
          <p:cNvSpPr txBox="1">
            <a:spLocks noChangeArrowheads="1"/>
          </p:cNvSpPr>
          <p:nvPr/>
        </p:nvSpPr>
        <p:spPr bwMode="auto">
          <a:xfrm>
            <a:off x="1767502" y="1077482"/>
            <a:ext cx="5548312" cy="1800225"/>
          </a:xfrm>
          <a:prstGeom prst="rect">
            <a:avLst/>
          </a:prstGeom>
          <a:noFill/>
          <a:ln>
            <a:noFill/>
          </a:ln>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marL="9144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defRPr/>
            </a:pPr>
            <a:r>
              <a:rPr lang="en-US" altLang="en-US" sz="2000" b="1" dirty="0">
                <a:latin typeface="+mn-lt"/>
              </a:rPr>
              <a:t>Primary (inherited, selected examples)</a:t>
            </a:r>
          </a:p>
          <a:p>
            <a:pPr lvl="1">
              <a:spcBef>
                <a:spcPct val="50000"/>
              </a:spcBef>
              <a:defRPr/>
            </a:pPr>
            <a:r>
              <a:rPr lang="en-US" altLang="en-US" sz="1800" dirty="0">
                <a:latin typeface="+mn-lt"/>
              </a:rPr>
              <a:t>Factor Va Leiden mutation/variant **</a:t>
            </a:r>
          </a:p>
          <a:p>
            <a:pPr lvl="2">
              <a:spcBef>
                <a:spcPts val="600"/>
              </a:spcBef>
              <a:defRPr/>
            </a:pPr>
            <a:r>
              <a:rPr lang="en-US" altLang="en-US" sz="1400" dirty="0">
                <a:latin typeface="+mn-lt"/>
              </a:rPr>
              <a:t>The most common inherited cause. Variant sequence prevents cleavage and inactivation of </a:t>
            </a:r>
            <a:r>
              <a:rPr lang="en-US" altLang="en-US" sz="1400" dirty="0" err="1">
                <a:latin typeface="+mn-lt"/>
              </a:rPr>
              <a:t>FVa</a:t>
            </a:r>
            <a:r>
              <a:rPr lang="en-US" altLang="en-US" sz="1400" dirty="0">
                <a:latin typeface="+mn-lt"/>
              </a:rPr>
              <a:t> by active Protein C, which allows increased conversion of prothrombin to thrombin. </a:t>
            </a:r>
          </a:p>
        </p:txBody>
      </p:sp>
      <p:sp>
        <p:nvSpPr>
          <p:cNvPr id="4" name="Text Box 3">
            <a:extLst>
              <a:ext uri="{FF2B5EF4-FFF2-40B4-BE49-F238E27FC236}">
                <a16:creationId xmlns:a16="http://schemas.microsoft.com/office/drawing/2014/main" id="{7AC03320-DAB9-EC54-5E3C-81103A745783}"/>
              </a:ext>
            </a:extLst>
          </p:cNvPr>
          <p:cNvSpPr txBox="1">
            <a:spLocks noChangeArrowheads="1"/>
          </p:cNvSpPr>
          <p:nvPr/>
        </p:nvSpPr>
        <p:spPr bwMode="auto">
          <a:xfrm>
            <a:off x="1767503" y="3675170"/>
            <a:ext cx="5931900" cy="2885405"/>
          </a:xfrm>
          <a:prstGeom prst="rect">
            <a:avLst/>
          </a:prstGeom>
          <a:noFill/>
          <a:ln>
            <a:noFill/>
          </a:ln>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800100" indent="-34290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defRPr/>
            </a:pPr>
            <a:r>
              <a:rPr lang="en-US" altLang="en-US" sz="2000" b="1" dirty="0">
                <a:latin typeface="+mn-lt"/>
              </a:rPr>
              <a:t>Secondary (acquired, selected examples) **</a:t>
            </a:r>
          </a:p>
          <a:p>
            <a:pPr lvl="1">
              <a:spcBef>
                <a:spcPts val="300"/>
              </a:spcBef>
              <a:buFont typeface="Arial" panose="020B0604020202020204" pitchFamily="34" charset="0"/>
              <a:buChar char="•"/>
              <a:defRPr/>
            </a:pPr>
            <a:r>
              <a:rPr lang="en-US" altLang="en-US" sz="1800" dirty="0">
                <a:latin typeface="+mn-lt"/>
              </a:rPr>
              <a:t>Immobilization</a:t>
            </a:r>
          </a:p>
          <a:p>
            <a:pPr lvl="1">
              <a:spcBef>
                <a:spcPts val="300"/>
              </a:spcBef>
              <a:buFont typeface="Arial" panose="020B0604020202020204" pitchFamily="34" charset="0"/>
              <a:buChar char="•"/>
              <a:defRPr/>
            </a:pPr>
            <a:r>
              <a:rPr lang="en-US" altLang="en-US" sz="1800" dirty="0">
                <a:latin typeface="+mn-lt"/>
              </a:rPr>
              <a:t>Myocardial infarction, atrial fibrillation, or prosthetic valves</a:t>
            </a:r>
          </a:p>
          <a:p>
            <a:pPr lvl="1">
              <a:spcBef>
                <a:spcPts val="300"/>
              </a:spcBef>
              <a:buFont typeface="Arial" panose="020B0604020202020204" pitchFamily="34" charset="0"/>
              <a:buChar char="•"/>
              <a:defRPr/>
            </a:pPr>
            <a:r>
              <a:rPr lang="en-US" altLang="en-US" sz="1800" dirty="0">
                <a:latin typeface="+mn-lt"/>
              </a:rPr>
              <a:t>Tissue injury (surgery, fracture, burns)</a:t>
            </a:r>
          </a:p>
          <a:p>
            <a:pPr lvl="1">
              <a:spcBef>
                <a:spcPts val="300"/>
              </a:spcBef>
              <a:buFont typeface="Arial" panose="020B0604020202020204" pitchFamily="34" charset="0"/>
              <a:buChar char="•"/>
              <a:defRPr/>
            </a:pPr>
            <a:r>
              <a:rPr lang="en-US" altLang="en-US" sz="1800" dirty="0">
                <a:latin typeface="+mn-lt"/>
              </a:rPr>
              <a:t>Cancer (Trousseau sign)</a:t>
            </a:r>
          </a:p>
          <a:p>
            <a:pPr lvl="1">
              <a:spcBef>
                <a:spcPts val="300"/>
              </a:spcBef>
              <a:buFont typeface="Arial" panose="020B0604020202020204" pitchFamily="34" charset="0"/>
              <a:buChar char="•"/>
              <a:defRPr/>
            </a:pPr>
            <a:r>
              <a:rPr lang="en-US" altLang="en-US" sz="1800" i="1" dirty="0">
                <a:latin typeface="+mn-lt"/>
              </a:rPr>
              <a:t>Heparin induced thrombocytopenia</a:t>
            </a:r>
          </a:p>
          <a:p>
            <a:pPr lvl="1">
              <a:spcBef>
                <a:spcPts val="300"/>
              </a:spcBef>
              <a:buFont typeface="Arial" panose="020B0604020202020204" pitchFamily="34" charset="0"/>
              <a:buChar char="•"/>
              <a:defRPr/>
            </a:pPr>
            <a:r>
              <a:rPr lang="en-US" altLang="en-US" sz="1800" i="1" dirty="0">
                <a:latin typeface="+mn-lt"/>
              </a:rPr>
              <a:t>Antiphospholipid antibody syndrome</a:t>
            </a:r>
          </a:p>
          <a:p>
            <a:pPr lvl="1">
              <a:spcBef>
                <a:spcPts val="300"/>
              </a:spcBef>
              <a:buFont typeface="Arial" panose="020B0604020202020204" pitchFamily="34" charset="0"/>
              <a:buChar char="•"/>
              <a:defRPr/>
            </a:pPr>
            <a:r>
              <a:rPr lang="en-US" altLang="en-US" sz="1800" dirty="0">
                <a:latin typeface="+mn-lt"/>
              </a:rPr>
              <a:t>Many other and less common risk factors</a:t>
            </a:r>
            <a:endParaRPr lang="en-US" altLang="en-US" sz="2000" dirty="0">
              <a:latin typeface="+mn-lt"/>
            </a:endParaRPr>
          </a:p>
        </p:txBody>
      </p:sp>
      <p:sp>
        <p:nvSpPr>
          <p:cNvPr id="10" name="Text Box 3">
            <a:extLst>
              <a:ext uri="{FF2B5EF4-FFF2-40B4-BE49-F238E27FC236}">
                <a16:creationId xmlns:a16="http://schemas.microsoft.com/office/drawing/2014/main" id="{2C911459-0850-34BB-5942-C90B5897C7F3}"/>
              </a:ext>
            </a:extLst>
          </p:cNvPr>
          <p:cNvSpPr txBox="1">
            <a:spLocks noChangeArrowheads="1"/>
          </p:cNvSpPr>
          <p:nvPr/>
        </p:nvSpPr>
        <p:spPr bwMode="auto">
          <a:xfrm>
            <a:off x="1767502" y="2767120"/>
            <a:ext cx="5548312" cy="908050"/>
          </a:xfrm>
          <a:prstGeom prst="rect">
            <a:avLst/>
          </a:prstGeom>
          <a:noFill/>
          <a:ln>
            <a:noFill/>
          </a:ln>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marL="9144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spcBef>
                <a:spcPts val="600"/>
              </a:spcBef>
              <a:defRPr/>
            </a:pPr>
            <a:r>
              <a:rPr lang="en-US" altLang="en-US" sz="1800" dirty="0">
                <a:latin typeface="+mn-lt"/>
              </a:rPr>
              <a:t>Prothrombin G20201A mutation/variant</a:t>
            </a:r>
          </a:p>
          <a:p>
            <a:pPr lvl="3">
              <a:spcBef>
                <a:spcPts val="600"/>
              </a:spcBef>
              <a:defRPr/>
            </a:pPr>
            <a:r>
              <a:rPr lang="en-US" altLang="en-US" sz="1400" dirty="0">
                <a:latin typeface="+mn-lt"/>
              </a:rPr>
              <a:t>Increased levels of prothrombin secondary to mutation in promoter that results in increased transcription</a:t>
            </a:r>
          </a:p>
        </p:txBody>
      </p:sp>
      <p:grpSp>
        <p:nvGrpSpPr>
          <p:cNvPr id="21" name="Group 20">
            <a:extLst>
              <a:ext uri="{FF2B5EF4-FFF2-40B4-BE49-F238E27FC236}">
                <a16:creationId xmlns:a16="http://schemas.microsoft.com/office/drawing/2014/main" id="{27F21BF0-3B81-C051-3DF4-28535164EF0B}"/>
              </a:ext>
            </a:extLst>
          </p:cNvPr>
          <p:cNvGrpSpPr/>
          <p:nvPr/>
        </p:nvGrpSpPr>
        <p:grpSpPr>
          <a:xfrm>
            <a:off x="7878872" y="1125061"/>
            <a:ext cx="3933032" cy="5200145"/>
            <a:chOff x="7878872" y="1125061"/>
            <a:chExt cx="3933032" cy="5200145"/>
          </a:xfrm>
        </p:grpSpPr>
        <p:sp>
          <p:nvSpPr>
            <p:cNvPr id="16" name="TextBox 15">
              <a:extLst>
                <a:ext uri="{FF2B5EF4-FFF2-40B4-BE49-F238E27FC236}">
                  <a16:creationId xmlns:a16="http://schemas.microsoft.com/office/drawing/2014/main" id="{CF1FE9D6-D469-E227-56D0-90909FF037C5}"/>
                </a:ext>
              </a:extLst>
            </p:cNvPr>
            <p:cNvSpPr txBox="1"/>
            <p:nvPr/>
          </p:nvSpPr>
          <p:spPr>
            <a:xfrm>
              <a:off x="7878872" y="5005963"/>
              <a:ext cx="3933032" cy="1319243"/>
            </a:xfrm>
            <a:prstGeom prst="rect">
              <a:avLst/>
            </a:prstGeom>
            <a:noFill/>
          </p:spPr>
          <p:txBody>
            <a:bodyPr wrap="square" rtlCol="0">
              <a:spAutoFit/>
            </a:bodyPr>
            <a:lstStyle/>
            <a:p>
              <a:r>
                <a:rPr lang="en-US" sz="1600" dirty="0">
                  <a:latin typeface="+mj-lt"/>
                </a:rPr>
                <a:t>Leiden mutation prevents </a:t>
              </a:r>
              <a:r>
                <a:rPr lang="en-US" sz="1600" dirty="0" err="1">
                  <a:latin typeface="+mj-lt"/>
                </a:rPr>
                <a:t>FVa</a:t>
              </a:r>
              <a:r>
                <a:rPr lang="en-US" sz="1600" dirty="0">
                  <a:latin typeface="+mj-lt"/>
                </a:rPr>
                <a:t> cleavage by Protein C, a potent vitamin K-dependent endogenous anticoagulant</a:t>
              </a:r>
            </a:p>
          </p:txBody>
        </p:sp>
        <p:grpSp>
          <p:nvGrpSpPr>
            <p:cNvPr id="20" name="Group 19">
              <a:extLst>
                <a:ext uri="{FF2B5EF4-FFF2-40B4-BE49-F238E27FC236}">
                  <a16:creationId xmlns:a16="http://schemas.microsoft.com/office/drawing/2014/main" id="{CCBB5D94-893B-CFDF-B742-BCD24683A5A4}"/>
                </a:ext>
              </a:extLst>
            </p:cNvPr>
            <p:cNvGrpSpPr/>
            <p:nvPr/>
          </p:nvGrpSpPr>
          <p:grpSpPr>
            <a:xfrm>
              <a:off x="7999289" y="1125061"/>
              <a:ext cx="3397393" cy="3825389"/>
              <a:chOff x="7999289" y="1125061"/>
              <a:chExt cx="3397393" cy="3825389"/>
            </a:xfrm>
          </p:grpSpPr>
          <p:grpSp>
            <p:nvGrpSpPr>
              <p:cNvPr id="6" name="Group 5">
                <a:extLst>
                  <a:ext uri="{FF2B5EF4-FFF2-40B4-BE49-F238E27FC236}">
                    <a16:creationId xmlns:a16="http://schemas.microsoft.com/office/drawing/2014/main" id="{320D3D3B-E069-490E-2875-14DC33CE1FB7}"/>
                  </a:ext>
                </a:extLst>
              </p:cNvPr>
              <p:cNvGrpSpPr/>
              <p:nvPr/>
            </p:nvGrpSpPr>
            <p:grpSpPr>
              <a:xfrm>
                <a:off x="7999289" y="1125061"/>
                <a:ext cx="3397393" cy="3825389"/>
                <a:chOff x="7999289" y="1125061"/>
                <a:chExt cx="3397393" cy="3825389"/>
              </a:xfrm>
            </p:grpSpPr>
            <p:grpSp>
              <p:nvGrpSpPr>
                <p:cNvPr id="15" name="Group 14">
                  <a:extLst>
                    <a:ext uri="{FF2B5EF4-FFF2-40B4-BE49-F238E27FC236}">
                      <a16:creationId xmlns:a16="http://schemas.microsoft.com/office/drawing/2014/main" id="{8D1BD2C2-1CC8-E371-1310-65C75C69AEF5}"/>
                    </a:ext>
                  </a:extLst>
                </p:cNvPr>
                <p:cNvGrpSpPr/>
                <p:nvPr/>
              </p:nvGrpSpPr>
              <p:grpSpPr>
                <a:xfrm>
                  <a:off x="7999289" y="1125061"/>
                  <a:ext cx="3397393" cy="3825389"/>
                  <a:chOff x="8851949" y="1636767"/>
                  <a:chExt cx="2193390" cy="2705473"/>
                </a:xfrm>
              </p:grpSpPr>
              <p:pic>
                <p:nvPicPr>
                  <p:cNvPr id="13" name="Picture 12">
                    <a:extLst>
                      <a:ext uri="{FF2B5EF4-FFF2-40B4-BE49-F238E27FC236}">
                        <a16:creationId xmlns:a16="http://schemas.microsoft.com/office/drawing/2014/main" id="{BA59227C-2831-E72B-0A3A-1B1749F25378}"/>
                      </a:ext>
                    </a:extLst>
                  </p:cNvPr>
                  <p:cNvPicPr>
                    <a:picLocks noChangeAspect="1"/>
                  </p:cNvPicPr>
                  <p:nvPr/>
                </p:nvPicPr>
                <p:blipFill>
                  <a:blip r:embed="rId4"/>
                  <a:srcRect l="1776" t="2988" b="3269"/>
                  <a:stretch/>
                </p:blipFill>
                <p:spPr>
                  <a:xfrm>
                    <a:off x="8851949" y="1726058"/>
                    <a:ext cx="2142472" cy="2616182"/>
                  </a:xfrm>
                  <a:prstGeom prst="rect">
                    <a:avLst/>
                  </a:prstGeom>
                </p:spPr>
              </p:pic>
              <p:sp>
                <p:nvSpPr>
                  <p:cNvPr id="14" name="Rectangle 13">
                    <a:extLst>
                      <a:ext uri="{FF2B5EF4-FFF2-40B4-BE49-F238E27FC236}">
                        <a16:creationId xmlns:a16="http://schemas.microsoft.com/office/drawing/2014/main" id="{03A9CBD4-E90B-666B-A11D-CE65053B0FBD}"/>
                      </a:ext>
                    </a:extLst>
                  </p:cNvPr>
                  <p:cNvSpPr/>
                  <p:nvPr/>
                </p:nvSpPr>
                <p:spPr bwMode="auto">
                  <a:xfrm>
                    <a:off x="10285053" y="1636767"/>
                    <a:ext cx="760286" cy="489984"/>
                  </a:xfrm>
                  <a:prstGeom prst="rect">
                    <a:avLst/>
                  </a:prstGeom>
                  <a:solidFill>
                    <a:srgbClr val="FFFFFF"/>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grpSp>
            <p:sp>
              <p:nvSpPr>
                <p:cNvPr id="2" name="Rectangle 1">
                  <a:extLst>
                    <a:ext uri="{FF2B5EF4-FFF2-40B4-BE49-F238E27FC236}">
                      <a16:creationId xmlns:a16="http://schemas.microsoft.com/office/drawing/2014/main" id="{3D3AA268-B1F2-00F8-ED0D-52A635D5F6EF}"/>
                    </a:ext>
                  </a:extLst>
                </p:cNvPr>
                <p:cNvSpPr/>
                <p:nvPr/>
              </p:nvSpPr>
              <p:spPr bwMode="auto">
                <a:xfrm>
                  <a:off x="10244107" y="3356975"/>
                  <a:ext cx="205443" cy="97077"/>
                </a:xfrm>
                <a:prstGeom prst="rect">
                  <a:avLst/>
                </a:prstGeom>
                <a:solidFill>
                  <a:srgbClr val="F0F8FD"/>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sp>
              <p:nvSpPr>
                <p:cNvPr id="3" name="Rectangle 2">
                  <a:extLst>
                    <a:ext uri="{FF2B5EF4-FFF2-40B4-BE49-F238E27FC236}">
                      <a16:creationId xmlns:a16="http://schemas.microsoft.com/office/drawing/2014/main" id="{C316D973-3B4A-8227-A1C5-728582F0CD37}"/>
                    </a:ext>
                  </a:extLst>
                </p:cNvPr>
                <p:cNvSpPr/>
                <p:nvPr/>
              </p:nvSpPr>
              <p:spPr bwMode="auto">
                <a:xfrm rot="2219646">
                  <a:off x="10565401" y="2471210"/>
                  <a:ext cx="232218" cy="886832"/>
                </a:xfrm>
                <a:prstGeom prst="rect">
                  <a:avLst/>
                </a:prstGeom>
                <a:solidFill>
                  <a:srgbClr val="F9CFC6"/>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7D267C70-4048-A8EE-1E20-CC12DB9BBAF8}"/>
                    </a:ext>
                  </a:extLst>
                </p:cNvPr>
                <p:cNvSpPr/>
                <p:nvPr/>
              </p:nvSpPr>
              <p:spPr bwMode="auto">
                <a:xfrm>
                  <a:off x="10347008" y="3118981"/>
                  <a:ext cx="102542" cy="207141"/>
                </a:xfrm>
                <a:prstGeom prst="rect">
                  <a:avLst/>
                </a:prstGeom>
                <a:solidFill>
                  <a:srgbClr val="F7D7D1"/>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grpSp>
          <p:sp>
            <p:nvSpPr>
              <p:cNvPr id="7" name="Freeform: Shape 6">
                <a:extLst>
                  <a:ext uri="{FF2B5EF4-FFF2-40B4-BE49-F238E27FC236}">
                    <a16:creationId xmlns:a16="http://schemas.microsoft.com/office/drawing/2014/main" id="{E00F11CA-B692-41B1-D5F3-E7C902598ADF}"/>
                  </a:ext>
                </a:extLst>
              </p:cNvPr>
              <p:cNvSpPr/>
              <p:nvPr/>
            </p:nvSpPr>
            <p:spPr bwMode="auto">
              <a:xfrm>
                <a:off x="9279418" y="2634191"/>
                <a:ext cx="425971" cy="848043"/>
              </a:xfrm>
              <a:custGeom>
                <a:avLst/>
                <a:gdLst>
                  <a:gd name="connsiteX0" fmla="*/ 330488 w 330488"/>
                  <a:gd name="connsiteY0" fmla="*/ 0 h 817845"/>
                  <a:gd name="connsiteX1" fmla="*/ 130072 w 330488"/>
                  <a:gd name="connsiteY1" fmla="*/ 75156 h 817845"/>
                  <a:gd name="connsiteX2" fmla="*/ 4811 w 330488"/>
                  <a:gd name="connsiteY2" fmla="*/ 212942 h 817845"/>
                  <a:gd name="connsiteX3" fmla="*/ 29864 w 330488"/>
                  <a:gd name="connsiteY3" fmla="*/ 450937 h 817845"/>
                  <a:gd name="connsiteX4" fmla="*/ 67442 w 330488"/>
                  <a:gd name="connsiteY4" fmla="*/ 789139 h 817845"/>
                  <a:gd name="connsiteX5" fmla="*/ 92494 w 330488"/>
                  <a:gd name="connsiteY5" fmla="*/ 776613 h 817845"/>
                  <a:gd name="connsiteX0" fmla="*/ 333237 w 333237"/>
                  <a:gd name="connsiteY0" fmla="*/ 0 h 817845"/>
                  <a:gd name="connsiteX1" fmla="*/ 132821 w 333237"/>
                  <a:gd name="connsiteY1" fmla="*/ 75156 h 817845"/>
                  <a:gd name="connsiteX2" fmla="*/ 7560 w 333237"/>
                  <a:gd name="connsiteY2" fmla="*/ 212942 h 817845"/>
                  <a:gd name="connsiteX3" fmla="*/ 20086 w 333237"/>
                  <a:gd name="connsiteY3" fmla="*/ 463463 h 817845"/>
                  <a:gd name="connsiteX4" fmla="*/ 70191 w 333237"/>
                  <a:gd name="connsiteY4" fmla="*/ 789139 h 817845"/>
                  <a:gd name="connsiteX5" fmla="*/ 95243 w 333237"/>
                  <a:gd name="connsiteY5" fmla="*/ 776613 h 817845"/>
                  <a:gd name="connsiteX0" fmla="*/ 333237 w 333237"/>
                  <a:gd name="connsiteY0" fmla="*/ 0 h 814190"/>
                  <a:gd name="connsiteX1" fmla="*/ 132821 w 333237"/>
                  <a:gd name="connsiteY1" fmla="*/ 75156 h 814190"/>
                  <a:gd name="connsiteX2" fmla="*/ 7560 w 333237"/>
                  <a:gd name="connsiteY2" fmla="*/ 212942 h 814190"/>
                  <a:gd name="connsiteX3" fmla="*/ 20086 w 333237"/>
                  <a:gd name="connsiteY3" fmla="*/ 463463 h 814190"/>
                  <a:gd name="connsiteX4" fmla="*/ 70191 w 333237"/>
                  <a:gd name="connsiteY4" fmla="*/ 789139 h 814190"/>
                  <a:gd name="connsiteX5" fmla="*/ 7560 w 333237"/>
                  <a:gd name="connsiteY5" fmla="*/ 764087 h 814190"/>
                  <a:gd name="connsiteX0" fmla="*/ 333237 w 358288"/>
                  <a:gd name="connsiteY0" fmla="*/ 0 h 798571"/>
                  <a:gd name="connsiteX1" fmla="*/ 132821 w 358288"/>
                  <a:gd name="connsiteY1" fmla="*/ 75156 h 798571"/>
                  <a:gd name="connsiteX2" fmla="*/ 7560 w 358288"/>
                  <a:gd name="connsiteY2" fmla="*/ 212942 h 798571"/>
                  <a:gd name="connsiteX3" fmla="*/ 20086 w 358288"/>
                  <a:gd name="connsiteY3" fmla="*/ 463463 h 798571"/>
                  <a:gd name="connsiteX4" fmla="*/ 70191 w 358288"/>
                  <a:gd name="connsiteY4" fmla="*/ 789139 h 798571"/>
                  <a:gd name="connsiteX5" fmla="*/ 358288 w 358288"/>
                  <a:gd name="connsiteY5" fmla="*/ 613775 h 798571"/>
                  <a:gd name="connsiteX0" fmla="*/ 333237 w 333237"/>
                  <a:gd name="connsiteY0" fmla="*/ 0 h 789139"/>
                  <a:gd name="connsiteX1" fmla="*/ 132821 w 333237"/>
                  <a:gd name="connsiteY1" fmla="*/ 75156 h 789139"/>
                  <a:gd name="connsiteX2" fmla="*/ 7560 w 333237"/>
                  <a:gd name="connsiteY2" fmla="*/ 212942 h 789139"/>
                  <a:gd name="connsiteX3" fmla="*/ 20086 w 333237"/>
                  <a:gd name="connsiteY3" fmla="*/ 463463 h 789139"/>
                  <a:gd name="connsiteX4" fmla="*/ 70191 w 333237"/>
                  <a:gd name="connsiteY4" fmla="*/ 789139 h 789139"/>
                  <a:gd name="connsiteX0" fmla="*/ 332544 w 332544"/>
                  <a:gd name="connsiteY0" fmla="*/ 0 h 751561"/>
                  <a:gd name="connsiteX1" fmla="*/ 132128 w 332544"/>
                  <a:gd name="connsiteY1" fmla="*/ 75156 h 751561"/>
                  <a:gd name="connsiteX2" fmla="*/ 6867 w 332544"/>
                  <a:gd name="connsiteY2" fmla="*/ 212942 h 751561"/>
                  <a:gd name="connsiteX3" fmla="*/ 19393 w 332544"/>
                  <a:gd name="connsiteY3" fmla="*/ 463463 h 751561"/>
                  <a:gd name="connsiteX4" fmla="*/ 44446 w 332544"/>
                  <a:gd name="connsiteY4" fmla="*/ 751561 h 751561"/>
                  <a:gd name="connsiteX0" fmla="*/ 343133 w 343133"/>
                  <a:gd name="connsiteY0" fmla="*/ 0 h 751561"/>
                  <a:gd name="connsiteX1" fmla="*/ 142717 w 343133"/>
                  <a:gd name="connsiteY1" fmla="*/ 75156 h 751561"/>
                  <a:gd name="connsiteX2" fmla="*/ 17456 w 343133"/>
                  <a:gd name="connsiteY2" fmla="*/ 212942 h 751561"/>
                  <a:gd name="connsiteX3" fmla="*/ 4930 w 343133"/>
                  <a:gd name="connsiteY3" fmla="*/ 450937 h 751561"/>
                  <a:gd name="connsiteX4" fmla="*/ 55035 w 343133"/>
                  <a:gd name="connsiteY4" fmla="*/ 751561 h 751561"/>
                  <a:gd name="connsiteX0" fmla="*/ 340570 w 340570"/>
                  <a:gd name="connsiteY0" fmla="*/ 0 h 751561"/>
                  <a:gd name="connsiteX1" fmla="*/ 140154 w 340570"/>
                  <a:gd name="connsiteY1" fmla="*/ 75156 h 751561"/>
                  <a:gd name="connsiteX2" fmla="*/ 14893 w 340570"/>
                  <a:gd name="connsiteY2" fmla="*/ 212942 h 751561"/>
                  <a:gd name="connsiteX3" fmla="*/ 2367 w 340570"/>
                  <a:gd name="connsiteY3" fmla="*/ 450937 h 751561"/>
                  <a:gd name="connsiteX4" fmla="*/ 14893 w 340570"/>
                  <a:gd name="connsiteY4" fmla="*/ 751561 h 751561"/>
                  <a:gd name="connsiteX0" fmla="*/ 340570 w 340570"/>
                  <a:gd name="connsiteY0" fmla="*/ 0 h 839243"/>
                  <a:gd name="connsiteX1" fmla="*/ 140154 w 340570"/>
                  <a:gd name="connsiteY1" fmla="*/ 75156 h 839243"/>
                  <a:gd name="connsiteX2" fmla="*/ 14893 w 340570"/>
                  <a:gd name="connsiteY2" fmla="*/ 212942 h 839243"/>
                  <a:gd name="connsiteX3" fmla="*/ 2367 w 340570"/>
                  <a:gd name="connsiteY3" fmla="*/ 450937 h 839243"/>
                  <a:gd name="connsiteX4" fmla="*/ 14893 w 340570"/>
                  <a:gd name="connsiteY4" fmla="*/ 839243 h 83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570" h="839243">
                    <a:moveTo>
                      <a:pt x="340570" y="0"/>
                    </a:moveTo>
                    <a:cubicBezTo>
                      <a:pt x="267501" y="19833"/>
                      <a:pt x="194433" y="39666"/>
                      <a:pt x="140154" y="75156"/>
                    </a:cubicBezTo>
                    <a:cubicBezTo>
                      <a:pt x="85875" y="110646"/>
                      <a:pt x="37857" y="150312"/>
                      <a:pt x="14893" y="212942"/>
                    </a:cubicBezTo>
                    <a:cubicBezTo>
                      <a:pt x="-8071" y="275572"/>
                      <a:pt x="2367" y="346554"/>
                      <a:pt x="2367" y="450937"/>
                    </a:cubicBezTo>
                    <a:cubicBezTo>
                      <a:pt x="2367" y="555320"/>
                      <a:pt x="4455" y="784964"/>
                      <a:pt x="14893" y="839243"/>
                    </a:cubicBezTo>
                  </a:path>
                </a:pathLst>
              </a:custGeom>
              <a:noFill/>
              <a:ln w="25400"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dirty="0">
                  <a:ln>
                    <a:noFill/>
                  </a:ln>
                  <a:solidFill>
                    <a:schemeClr val="tx1"/>
                  </a:solidFill>
                  <a:effectLst/>
                  <a:latin typeface="Arial" pitchFamily="34" charset="0"/>
                </a:endParaRPr>
              </a:p>
            </p:txBody>
          </p:sp>
          <p:pic>
            <p:nvPicPr>
              <p:cNvPr id="9" name="Picture 8">
                <a:extLst>
                  <a:ext uri="{FF2B5EF4-FFF2-40B4-BE49-F238E27FC236}">
                    <a16:creationId xmlns:a16="http://schemas.microsoft.com/office/drawing/2014/main" id="{49C661C0-0E4B-7A75-B8B4-2D513BC46AEA}"/>
                  </a:ext>
                </a:extLst>
              </p:cNvPr>
              <p:cNvPicPr>
                <a:picLocks noChangeAspect="1"/>
              </p:cNvPicPr>
              <p:nvPr/>
            </p:nvPicPr>
            <p:blipFill>
              <a:blip r:embed="rId5"/>
              <a:stretch>
                <a:fillRect/>
              </a:stretch>
            </p:blipFill>
            <p:spPr>
              <a:xfrm>
                <a:off x="9472006" y="2291768"/>
                <a:ext cx="320311" cy="262073"/>
              </a:xfrm>
              <a:prstGeom prst="rect">
                <a:avLst/>
              </a:prstGeom>
            </p:spPr>
          </p:pic>
          <p:sp>
            <p:nvSpPr>
              <p:cNvPr id="11" name="Rectangle 10">
                <a:extLst>
                  <a:ext uri="{FF2B5EF4-FFF2-40B4-BE49-F238E27FC236}">
                    <a16:creationId xmlns:a16="http://schemas.microsoft.com/office/drawing/2014/main" id="{5E3E7A7C-E7C0-6D47-C4B3-AE601912AB80}"/>
                  </a:ext>
                </a:extLst>
              </p:cNvPr>
              <p:cNvSpPr/>
              <p:nvPr/>
            </p:nvSpPr>
            <p:spPr bwMode="auto">
              <a:xfrm>
                <a:off x="10371880" y="2359227"/>
                <a:ext cx="500712" cy="143904"/>
              </a:xfrm>
              <a:prstGeom prst="rect">
                <a:avLst/>
              </a:prstGeom>
              <a:solidFill>
                <a:srgbClr val="FDC0AA"/>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grpSp>
      </p:grpSp>
    </p:spTree>
  </p:cSld>
  <p:clrMapOvr>
    <a:overrideClrMapping bg1="lt1" tx1="dk1" bg2="lt2" tx2="dk2" accent1="accent1" accent2="accent2" accent3="accent3" accent4="accent4" accent5="accent5" accent6="accent6" hlink="hlink" folHlink="folHlink"/>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4AD64C81-71B1-A3DF-6C72-0E111B3AD3C9}"/>
              </a:ext>
            </a:extLst>
          </p:cNvPr>
          <p:cNvSpPr>
            <a:spLocks noGrp="1" noChangeArrowheads="1"/>
          </p:cNvSpPr>
          <p:nvPr>
            <p:ph type="title"/>
          </p:nvPr>
        </p:nvSpPr>
        <p:spPr>
          <a:xfrm>
            <a:off x="1846264" y="115888"/>
            <a:ext cx="8821737"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Arterial vs Venous Thrombi</a:t>
            </a:r>
          </a:p>
        </p:txBody>
      </p:sp>
      <p:sp>
        <p:nvSpPr>
          <p:cNvPr id="44035" name="Content Placeholder 2">
            <a:extLst>
              <a:ext uri="{FF2B5EF4-FFF2-40B4-BE49-F238E27FC236}">
                <a16:creationId xmlns:a16="http://schemas.microsoft.com/office/drawing/2014/main" id="{D0173530-29E6-A293-CE7F-6C153FACA9BB}"/>
              </a:ext>
            </a:extLst>
          </p:cNvPr>
          <p:cNvSpPr>
            <a:spLocks noGrp="1" noChangeArrowheads="1"/>
          </p:cNvSpPr>
          <p:nvPr>
            <p:ph idx="1"/>
          </p:nvPr>
        </p:nvSpPr>
        <p:spPr>
          <a:xfrm>
            <a:off x="3158330" y="1273970"/>
            <a:ext cx="6184453" cy="2566987"/>
          </a:xfrm>
        </p:spPr>
        <p:txBody>
          <a:bodyPr/>
          <a:lstStyle/>
          <a:p>
            <a:pPr marL="0" indent="0">
              <a:buNone/>
            </a:pPr>
            <a:r>
              <a:rPr lang="en-US" altLang="en-US" b="1" dirty="0">
                <a:solidFill>
                  <a:srgbClr val="FF0000"/>
                </a:solidFill>
                <a:effectLst/>
                <a:ea typeface="Verdana" panose="020B0604030504040204" pitchFamily="34" charset="0"/>
                <a:cs typeface="Arial" panose="020B0604020202020204" pitchFamily="34" charset="0"/>
              </a:rPr>
              <a:t>Arterial (high flow): </a:t>
            </a:r>
          </a:p>
          <a:p>
            <a:pPr marL="690563" lvl="1" indent="-233363"/>
            <a:r>
              <a:rPr lang="en-US" altLang="en-US" sz="2400" dirty="0">
                <a:solidFill>
                  <a:schemeClr val="tx1"/>
                </a:solidFill>
                <a:effectLst/>
                <a:ea typeface="Verdana" panose="020B0604030504040204" pitchFamily="34" charset="0"/>
                <a:cs typeface="Arial" panose="020B0604020202020204" pitchFamily="34" charset="0"/>
              </a:rPr>
              <a:t>Associated with turbulence or localized stasis and often not occlusive. </a:t>
            </a:r>
          </a:p>
          <a:p>
            <a:pPr marL="690563" lvl="1" indent="-233363"/>
            <a:r>
              <a:rPr lang="en-US" altLang="en-US" sz="2400" dirty="0">
                <a:solidFill>
                  <a:schemeClr val="tx1"/>
                </a:solidFill>
                <a:effectLst/>
                <a:ea typeface="Verdana" panose="020B0604030504040204" pitchFamily="34" charset="0"/>
                <a:cs typeface="Arial" panose="020B0604020202020204" pitchFamily="34" charset="0"/>
              </a:rPr>
              <a:t>Often involve injured cardiac chambers, damaged cardiac valves, areas of atherosclerosis, or aortic aneurysms.</a:t>
            </a:r>
          </a:p>
        </p:txBody>
      </p:sp>
      <p:sp>
        <p:nvSpPr>
          <p:cNvPr id="7" name="Content Placeholder 2">
            <a:extLst>
              <a:ext uri="{FF2B5EF4-FFF2-40B4-BE49-F238E27FC236}">
                <a16:creationId xmlns:a16="http://schemas.microsoft.com/office/drawing/2014/main" id="{F2B675CF-36FC-EF2E-A580-EA7F6A1C3992}"/>
              </a:ext>
            </a:extLst>
          </p:cNvPr>
          <p:cNvSpPr txBox="1">
            <a:spLocks/>
          </p:cNvSpPr>
          <p:nvPr/>
        </p:nvSpPr>
        <p:spPr bwMode="auto">
          <a:xfrm>
            <a:off x="3158330" y="4203323"/>
            <a:ext cx="6442870" cy="1860550"/>
          </a:xfrm>
          <a:prstGeom prst="rect">
            <a:avLst/>
          </a:prstGeom>
          <a:noFill/>
          <a:ln w="9525">
            <a:noFill/>
            <a:miter lim="800000"/>
            <a:headEnd/>
            <a:tailEnd/>
          </a:ln>
          <a:effectLst/>
        </p:spPr>
        <p:txBody>
          <a:bodyPr lIns="92075" tIns="46038" rIns="92075" bIns="46038"/>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marL="0" indent="0">
              <a:buNone/>
              <a:defRPr/>
            </a:pPr>
            <a:r>
              <a:rPr lang="en-US" altLang="en-US" b="1" kern="0" dirty="0">
                <a:solidFill>
                  <a:srgbClr val="7030A0"/>
                </a:solidFill>
                <a:effectLst/>
                <a:ea typeface="Verdana" panose="020B0604030504040204" pitchFamily="34" charset="0"/>
                <a:cs typeface="Arial" panose="020B0604020202020204" pitchFamily="34" charset="0"/>
              </a:rPr>
              <a:t>Venous (low flow): </a:t>
            </a:r>
          </a:p>
          <a:p>
            <a:pPr marL="690563" lvl="1" indent="-233363">
              <a:defRPr/>
            </a:pPr>
            <a:r>
              <a:rPr lang="en-US" altLang="en-US" sz="2400" kern="0" dirty="0">
                <a:solidFill>
                  <a:schemeClr val="tx1"/>
                </a:solidFill>
                <a:effectLst/>
                <a:ea typeface="Verdana" panose="020B0604030504040204" pitchFamily="34" charset="0"/>
                <a:cs typeface="Arial" panose="020B0604020202020204" pitchFamily="34" charset="0"/>
              </a:rPr>
              <a:t>Usually associated with stasis and usually occlusive. </a:t>
            </a:r>
          </a:p>
          <a:p>
            <a:pPr marL="690563" lvl="1" indent="-233363">
              <a:defRPr/>
            </a:pPr>
            <a:r>
              <a:rPr lang="en-US" altLang="en-US" sz="2400" kern="0" dirty="0">
                <a:solidFill>
                  <a:schemeClr val="tx1"/>
                </a:solidFill>
                <a:effectLst/>
                <a:ea typeface="Verdana" panose="020B0604030504040204" pitchFamily="34" charset="0"/>
                <a:cs typeface="Arial" panose="020B0604020202020204" pitchFamily="34" charset="0"/>
              </a:rPr>
              <a:t>Often but not always involve deep veins of the lower extremity*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Default Design">
  <a:themeElements>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1"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1" i="1"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ateway 8-6-18">
  <a:themeElements>
    <a:clrScheme name="Gateway 1">
      <a:dk1>
        <a:srgbClr val="131313"/>
      </a:dk1>
      <a:lt1>
        <a:srgbClr val="D9D9D6"/>
      </a:lt1>
      <a:dk2>
        <a:srgbClr val="5D5E60"/>
      </a:dk2>
      <a:lt2>
        <a:srgbClr val="C5C2BD"/>
      </a:lt2>
      <a:accent1>
        <a:srgbClr val="A51417"/>
      </a:accent1>
      <a:accent2>
        <a:srgbClr val="C59D42"/>
      </a:accent2>
      <a:accent3>
        <a:srgbClr val="1A5675"/>
      </a:accent3>
      <a:accent4>
        <a:srgbClr val="719449"/>
      </a:accent4>
      <a:accent5>
        <a:srgbClr val="347F77"/>
      </a:accent5>
      <a:accent6>
        <a:srgbClr val="C5C2BD"/>
      </a:accent6>
      <a:hlink>
        <a:srgbClr val="C59D42"/>
      </a:hlink>
      <a:folHlink>
        <a:srgbClr val="808482"/>
      </a:folHlink>
    </a:clrScheme>
    <a:fontScheme name="Blank Presentation">
      <a:majorFont>
        <a:latin typeface="Georgia"/>
        <a:ea typeface="Osaka"/>
        <a:cs typeface="Osaka"/>
      </a:majorFont>
      <a:minorFont>
        <a:latin typeface="Verdana"/>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defRPr>
        </a:defPPr>
      </a:lstStyle>
    </a:lnDef>
  </a:objectDefaults>
  <a:extraClrSchemeLst>
    <a:extraClrScheme>
      <a:clrScheme name="Blank Presentation 1">
        <a:dk1>
          <a:srgbClr val="808080"/>
        </a:dk1>
        <a:lt1>
          <a:srgbClr val="FFFF66"/>
        </a:lt1>
        <a:dk2>
          <a:srgbClr val="A11F1C"/>
        </a:dk2>
        <a:lt2>
          <a:srgbClr val="FFFF66"/>
        </a:lt2>
        <a:accent1>
          <a:srgbClr val="004080"/>
        </a:accent1>
        <a:accent2>
          <a:srgbClr val="408000"/>
        </a:accent2>
        <a:accent3>
          <a:srgbClr val="CDABAB"/>
        </a:accent3>
        <a:accent4>
          <a:srgbClr val="DADA56"/>
        </a:accent4>
        <a:accent5>
          <a:srgbClr val="AAAFC0"/>
        </a:accent5>
        <a:accent6>
          <a:srgbClr val="397300"/>
        </a:accent6>
        <a:hlink>
          <a:srgbClr val="DC6E00"/>
        </a:hlink>
        <a:folHlink>
          <a:srgbClr val="8000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ateway 8-6-18" id="{C61B8DFC-F04A-4246-A3C3-6D92B0E7B406}" vid="{3EDF30A7-6270-4C5C-A756-A3272A47B25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Default Design">
  <a:themeElements>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1"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1" i="1"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10.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11.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12.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2.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3.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4.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5.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6.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7.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8.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9.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docProps/app.xml><?xml version="1.0" encoding="utf-8"?>
<Properties xmlns="http://schemas.openxmlformats.org/officeDocument/2006/extended-properties" xmlns:vt="http://schemas.openxmlformats.org/officeDocument/2006/docPropsVTypes">
  <Template/>
  <TotalTime>12345</TotalTime>
  <Words>4368</Words>
  <Application>Microsoft Office PowerPoint</Application>
  <PresentationFormat>Widescreen</PresentationFormat>
  <Paragraphs>485</Paragraphs>
  <Slides>53</Slides>
  <Notes>41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53</vt:i4>
      </vt:variant>
    </vt:vector>
  </HeadingPairs>
  <TitlesOfParts>
    <vt:vector size="70" baseType="lpstr">
      <vt:lpstr>ＭＳ Ｐゴシック</vt:lpstr>
      <vt:lpstr>Arial</vt:lpstr>
      <vt:lpstr>Arial Narrow</vt:lpstr>
      <vt:lpstr>Calibri</vt:lpstr>
      <vt:lpstr>Calibri Light</vt:lpstr>
      <vt:lpstr>Courier New</vt:lpstr>
      <vt:lpstr>Georgia</vt:lpstr>
      <vt:lpstr>Symbol</vt:lpstr>
      <vt:lpstr>Times</vt:lpstr>
      <vt:lpstr>Times New Roman</vt:lpstr>
      <vt:lpstr>Verdana</vt:lpstr>
      <vt:lpstr>Wingdings</vt:lpstr>
      <vt:lpstr>Default Design</vt:lpstr>
      <vt:lpstr>Gateway 8-6-18</vt:lpstr>
      <vt:lpstr>Office Theme</vt:lpstr>
      <vt:lpstr>1_Office Theme</vt:lpstr>
      <vt:lpstr>1_Default Design</vt:lpstr>
      <vt:lpstr>PowerPoint Presentation</vt:lpstr>
      <vt:lpstr>PowerPoint Presentation</vt:lpstr>
      <vt:lpstr>Thrombosis Definition</vt:lpstr>
      <vt:lpstr>Mechanisms of Thrombosis Virchow Triad</vt:lpstr>
      <vt:lpstr>Endothelial Activation or Injury Numerous etiologies</vt:lpstr>
      <vt:lpstr>Selected Activities of Activated ECs that Promote Thrombus Formation</vt:lpstr>
      <vt:lpstr>Abnormal Blood Flow</vt:lpstr>
      <vt:lpstr>Hypercoagulability*</vt:lpstr>
      <vt:lpstr>Arterial vs Venous Thrombi</vt:lpstr>
      <vt:lpstr>Mural Thrombi</vt:lpstr>
      <vt:lpstr>Morphology of Recent Arterial Thrombi</vt:lpstr>
      <vt:lpstr>Potential Fates of Thrombi</vt:lpstr>
      <vt:lpstr>Purposeful Review of Endogenous Fibrinolysis and Thrombolysis</vt:lpstr>
      <vt:lpstr>PowerPoint Presentation</vt:lpstr>
      <vt:lpstr>Organizing Thrombus Collagen Accumulation in Murine Model</vt:lpstr>
      <vt:lpstr>Organizing Thrombus</vt:lpstr>
      <vt:lpstr>PowerPoint Presentation</vt:lpstr>
      <vt:lpstr>Complications of Thrombosis</vt:lpstr>
      <vt:lpstr>Pulmonary Thromboemboli</vt:lpstr>
      <vt:lpstr>Venous Thrombosis</vt:lpstr>
      <vt:lpstr>Pulmonary Embolus (PE)</vt:lpstr>
      <vt:lpstr>Contribute to three major causes of mortality and morbidity :</vt:lpstr>
      <vt:lpstr>Factors that Increase the Risk of Infarction</vt:lpstr>
      <vt:lpstr>“Red Infarcts”</vt:lpstr>
      <vt:lpstr>Pulmonary Infarcts Example of a “Red Infarct”</vt:lpstr>
      <vt:lpstr>“White Infarcts”</vt:lpstr>
      <vt:lpstr>Splenic Infarct Purposeful Repetition</vt:lpstr>
      <vt:lpstr>Renal Cortical Infarct</vt:lpstr>
      <vt:lpstr>Pathology of Infarcts</vt:lpstr>
      <vt:lpstr>PowerPoint Presentation</vt:lpstr>
      <vt:lpstr>Disseminated Intravascular Coagulation (DIC)</vt:lpstr>
      <vt:lpstr>Potential Causes of DIC</vt:lpstr>
      <vt:lpstr>Pathogenesis of DIC and Complications</vt:lpstr>
      <vt:lpstr>Pathogenesis of DIC &amp; Complications</vt:lpstr>
      <vt:lpstr>Pathology of DIC</vt:lpstr>
      <vt:lpstr>Fibrinolysis and D-dimers*</vt:lpstr>
      <vt:lpstr>Laboratory Findings in DIC For Future Information</vt:lpstr>
      <vt:lpstr>Thrombotic Microangiopathies (TMAs)</vt:lpstr>
      <vt:lpstr>Thrombotic Thrombocytopenic Purpura (TTP) For Future Information</vt:lpstr>
      <vt:lpstr>ADAMTS13 Regulates Multimer Size Molecular Structure For Future Reference</vt:lpstr>
      <vt:lpstr>PowerPoint Presentation</vt:lpstr>
      <vt:lpstr>Optional Supplementary Material Regarding Thrombosis  </vt:lpstr>
      <vt:lpstr>Biomechanical Aspects of Thrombosis</vt:lpstr>
      <vt:lpstr>Selected Activities of Quiescent ECs that Inhibit Thrombus Formation</vt:lpstr>
      <vt:lpstr>Fibrinolytic System* Activation and Inhibition from Previous Overview</vt:lpstr>
      <vt:lpstr>Not all Emboli are Thromboemboli</vt:lpstr>
      <vt:lpstr>Amniotic Fluid Embolus in Lung</vt:lpstr>
      <vt:lpstr>Bone Marrow Embolus</vt:lpstr>
      <vt:lpstr>Tumor Embolus of Lung</vt:lpstr>
      <vt:lpstr>“Septic Embolus” in Septic Infarct</vt:lpstr>
      <vt:lpstr>Pulmonary Infarct What type of infarct?</vt:lpstr>
      <vt:lpstr>Potential Complications of DIC</vt:lpstr>
      <vt:lpstr>Clinical Anticoagulants</vt:lpstr>
    </vt:vector>
  </TitlesOfParts>
  <Company>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WUMS</dc:creator>
  <cp:lastModifiedBy>Crouch, Erika</cp:lastModifiedBy>
  <cp:revision>571</cp:revision>
  <dcterms:created xsi:type="dcterms:W3CDTF">2009-08-18T01:36:19Z</dcterms:created>
  <dcterms:modified xsi:type="dcterms:W3CDTF">2025-11-02T21:13:30Z</dcterms:modified>
</cp:coreProperties>
</file>